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71" r:id="rId2"/>
    <p:sldId id="772" r:id="rId3"/>
    <p:sldId id="775" r:id="rId4"/>
    <p:sldId id="817" r:id="rId5"/>
    <p:sldId id="882" r:id="rId6"/>
    <p:sldId id="881" r:id="rId7"/>
    <p:sldId id="887" r:id="rId8"/>
    <p:sldId id="896" r:id="rId9"/>
    <p:sldId id="888" r:id="rId10"/>
    <p:sldId id="904" r:id="rId11"/>
    <p:sldId id="905" r:id="rId12"/>
    <p:sldId id="890" r:id="rId13"/>
    <p:sldId id="897" r:id="rId14"/>
    <p:sldId id="898" r:id="rId15"/>
    <p:sldId id="899" r:id="rId16"/>
    <p:sldId id="901" r:id="rId17"/>
    <p:sldId id="875" r:id="rId18"/>
    <p:sldId id="900" r:id="rId19"/>
    <p:sldId id="906" r:id="rId20"/>
    <p:sldId id="911" r:id="rId21"/>
    <p:sldId id="907" r:id="rId22"/>
    <p:sldId id="908" r:id="rId23"/>
    <p:sldId id="909" r:id="rId24"/>
    <p:sldId id="878" r:id="rId25"/>
    <p:sldId id="811" r:id="rId26"/>
    <p:sldId id="774" r:id="rId27"/>
    <p:sldId id="781" r:id="rId28"/>
    <p:sldId id="812" r:id="rId29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940F6E9D-EFBE-4823-B586-84EF88EB2405}">
          <p14:sldIdLst>
            <p14:sldId id="771"/>
            <p14:sldId id="772"/>
            <p14:sldId id="775"/>
            <p14:sldId id="817"/>
            <p14:sldId id="882"/>
            <p14:sldId id="881"/>
            <p14:sldId id="887"/>
            <p14:sldId id="896"/>
            <p14:sldId id="888"/>
            <p14:sldId id="904"/>
            <p14:sldId id="905"/>
            <p14:sldId id="890"/>
            <p14:sldId id="897"/>
            <p14:sldId id="898"/>
            <p14:sldId id="899"/>
            <p14:sldId id="901"/>
            <p14:sldId id="875"/>
            <p14:sldId id="900"/>
            <p14:sldId id="906"/>
            <p14:sldId id="911"/>
            <p14:sldId id="907"/>
            <p14:sldId id="908"/>
            <p14:sldId id="909"/>
            <p14:sldId id="878"/>
            <p14:sldId id="811"/>
            <p14:sldId id="774"/>
            <p14:sldId id="781"/>
            <p14:sldId id="81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  <a:srgbClr val="00FF00"/>
    <a:srgbClr val="FF0066"/>
    <a:srgbClr val="FFCCFF"/>
    <a:srgbClr val="993300"/>
    <a:srgbClr val="009900"/>
    <a:srgbClr val="CCFFCC"/>
    <a:srgbClr val="008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41" autoAdjust="0"/>
    <p:restoredTop sz="99707" autoAdjust="0"/>
  </p:normalViewPr>
  <p:slideViewPr>
    <p:cSldViewPr>
      <p:cViewPr varScale="1">
        <p:scale>
          <a:sx n="109" d="100"/>
          <a:sy n="109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318" y="-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D4B3F8-5BCD-4191-B861-C9EA047BBA25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>
        <a:scene3d>
          <a:camera prst="orthographicFront">
            <a:rot lat="0" lon="0" rev="0"/>
          </a:camera>
          <a:lightRig rig="soft" dir="t">
            <a:rot lat="0" lon="0" rev="0"/>
          </a:lightRig>
        </a:scene3d>
      </dgm:spPr>
      <dgm:t>
        <a:bodyPr/>
        <a:lstStyle/>
        <a:p>
          <a:endParaRPr lang="zh-TW" altLang="en-US"/>
        </a:p>
      </dgm:t>
    </dgm:pt>
    <dgm:pt modelId="{184DB542-30D8-4CFB-87A5-908B320E7C3A}" type="asst">
      <dgm:prSet phldrT="[文字]" custT="1"/>
      <dgm:spPr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zh-TW" altLang="en-US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召開諮詢小組會議</a:t>
          </a:r>
          <a:endParaRPr lang="en-US" altLang="zh-TW" sz="1600" b="1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檢視各單位資料開放成效</a:t>
          </a:r>
          <a:endParaRPr lang="zh-TW" altLang="en-US" sz="16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7C3C76B-6C9B-440C-8A61-FD8C794681D6}" type="parTrans" cxnId="{C6ED0619-2FA3-4A9F-BB63-D399B32AA19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E27509CA-0E7C-4E2B-834C-C1E62174E11B}" type="sibTrans" cxnId="{C6ED0619-2FA3-4A9F-BB63-D399B32AA19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0EBF2F09-26D6-4811-988B-2F227E7C27A7}">
      <dgm:prSet phldrT="[文字]"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人次室、作次室、後次室、通次室及訓次室等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5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5A05D99-0255-4358-AA78-5F9D540B2347}" type="parTrans" cxnId="{59550168-3FBF-4E53-B135-A9D50948F066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B50C2B2E-8432-4515-8C8B-AFAC38D459C1}" type="sibTrans" cxnId="{59550168-3FBF-4E53-B135-A9D50948F066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DFC3F979-79BF-4E0E-927F-E68699670A5D}">
      <dgm:prSet phldrT="[文字]"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其他</a:t>
          </a:r>
          <a:endParaRPr lang="zh-TW" altLang="en-US" sz="16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84251F5-897A-4E8D-97DA-0074CC5A9920}" type="parTrans" cxnId="{AF3805D9-CBAA-484F-920B-F95FABDE1BE3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F534D74-0429-45EF-AB19-A5A31B6EC52F}" type="sibTrans" cxnId="{AF3805D9-CBAA-484F-920B-F95FABDE1BE3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F777401C-BB44-4FC1-BC1D-290DEF70F499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參謀本部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B467183-CA10-476D-905C-9B68745CF182}" type="parTrans" cxnId="{CD8EE15E-740D-44F9-A222-93C57A2D7B31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DC94C32-1261-4EC0-8408-DFC7F2C00019}" type="sibTrans" cxnId="{CD8EE15E-740D-44F9-A222-93C57A2D7B31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20902EF0-E954-4012-97FF-22F85D013D0B}">
      <dgm:prSet phldrT="[文字]"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軍事機關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6120E53-D02A-44E0-A87E-1A3C29099F88}" type="parTrans" cxnId="{2DC21C25-45B8-4508-AB66-60BBD370EA2D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7231B4D-67CE-4F5F-A686-AD90179B535A}" type="sibTrans" cxnId="{2DC21C25-45B8-4508-AB66-60BBD370EA2D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7F9701ED-ADC0-44A6-BE55-89D782392897}">
      <dgm:prSet phldrT="[文字]" custT="1"/>
      <dgm:spPr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秘書單位</a:t>
          </a:r>
          <a:endParaRPr lang="en-US" altLang="zh-TW" sz="1400" b="1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通次室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42C5A4B-A794-48B7-A84C-7949EF72009D}" type="sibTrans" cxnId="{999EE5B7-C171-43A6-AB83-7FAFAAB3660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253C8897-4DF3-4D36-ACA8-49C69CE41390}" type="parTrans" cxnId="{999EE5B7-C171-43A6-AB83-7FAFAAB3660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E662F998-D566-45D2-AA08-F5B77E4F4556}">
      <dgm:prSet phldrT="[文字]"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軍事學校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E0C54EE-E86D-4E88-A148-17E5497E0884}" type="parTrans" cxnId="{5C50D6B9-A080-4394-B13E-41671BCCED34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AC9F44E-D212-4DB5-AB6D-0F5AAB36C988}" type="sibTrans" cxnId="{5C50D6B9-A080-4394-B13E-41671BCCED34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8E8C3262-9DBC-44BA-A0A1-5F9FE892F602}">
      <dgm:prSet phldrT="[文字]"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後備指揮部、憲兵指揮部、政治作戰局、軍備局、主計局、軍醫局等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858DA58-D135-4AF7-8194-E067DF260FEA}" type="parTrans" cxnId="{9811C791-1E9E-4060-9268-0E4454B566EC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8850BD2-D3FF-4FBB-AD92-26524DAEB962}" type="sibTrans" cxnId="{9811C791-1E9E-4060-9268-0E4454B566E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4E48874C-E3C0-4153-B9B9-29BB2A33E0F4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部本部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5834306-1E48-4AFD-82F2-530FF5BB312A}" type="parTrans" cxnId="{794BCB1B-588F-43BA-AAE2-699499933939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0155186-8B96-4275-BAAA-65BDEC0FB2C9}" type="sibTrans" cxnId="{794BCB1B-588F-43BA-AAE2-699499933939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110CEA08-EE9D-4336-9FD7-90CD872C49B0}">
      <dgm:prSet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戰規司、資源司、法律司、整評司、總督察長室、全動室、採購室、政辦室、人事室、政風室、主計室等</a:t>
          </a:r>
          <a:r>
            <a:rPr lang="en-US" altLang="zh-TW" sz="11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11</a:t>
          </a:r>
          <a:r>
            <a:rPr lang="zh-TW" altLang="en-US" sz="11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單位</a:t>
          </a:r>
          <a:endParaRPr lang="zh-TW" altLang="en-US" sz="11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D8F95C2-291D-49EE-8D22-0074269A966B}" type="parTrans" cxnId="{706DC248-5DAD-43E8-BCDE-BC7E07D31AF5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1135190-3364-4BFF-B7EA-54FD17ACB5DB}" type="sibTrans" cxnId="{706DC248-5DAD-43E8-BCDE-BC7E07D31AF5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4C0B80AF-F50A-4BE8-8A03-26D8E4895E83}">
      <dgm:prSet phldrT="[文字]"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本部直屬業務機關</a:t>
          </a:r>
          <a:endParaRPr lang="zh-TW" altLang="en-US" sz="14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B7663C0-AEED-4B55-B843-7E54DC90F8B1}" type="sibTrans" cxnId="{4F989E07-E463-40DB-B28B-8221DF2E39B1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CBE2387E-06C0-4D4B-801A-74A4345AF92F}" type="parTrans" cxnId="{4F989E07-E463-40DB-B28B-8221DF2E39B1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DFBF980-E40D-4642-A683-542994F98E72}">
      <dgm:prSet phldrT="[文字]"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/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陸、海、空軍司令部</a:t>
          </a:r>
          <a:endParaRPr lang="zh-TW" altLang="en-US" sz="1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20E7864-A850-4017-879D-989245FF1DAF}" type="sibTrans" cxnId="{BB21500D-8DC3-4B47-918D-31E3340DE555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E523077D-DD05-4785-9DD3-588A0BB959A8}" type="parTrans" cxnId="{BB21500D-8DC3-4B47-918D-31E3340DE555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36F2B01-5BCD-4D38-94AA-D06B89340104}">
      <dgm:prSet phldrT="[文字]"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/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國防大學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含所屬院校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及中正預校等 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2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個學校</a:t>
          </a:r>
          <a:endParaRPr lang="zh-TW" altLang="en-US" sz="1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C5409A9-2449-44C2-B009-46053415A629}" type="sibTrans" cxnId="{6C2BCFBD-4D98-467A-9868-F21234C8B04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D5823F71-0FAA-4A6A-B877-44B30BB6552F}" type="parTrans" cxnId="{6C2BCFBD-4D98-467A-9868-F21234C8B040}">
      <dgm:prSet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80D0D50-B05A-4844-87A4-C101AE9CAC7F}">
      <dgm:prSet phldrT="[文字]" custT="1"/>
      <dgm:spPr>
        <a:solidFill>
          <a:schemeClr val="bg2">
            <a:lumMod val="9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 anchor="ctr"/>
        <a:lstStyle/>
        <a:p>
          <a:pPr algn="l"/>
          <a:r>
            <a:rPr 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法規會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訴願審議會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官兵權益保障會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國家賠償事件處理會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等</a:t>
          </a:r>
          <a:r>
            <a:rPr lang="en-US" altLang="zh-TW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4</a:t>
          </a:r>
          <a:r>
            <a:rPr lang="zh-TW" altLang="en-US" sz="1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1FCA8E7-4A34-4D92-808A-AD18635B9DBB}" type="sibTrans" cxnId="{1BAD835C-875D-4DFF-8F0C-3EE1B3F9ED76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5A7BC5FB-A2C2-480A-A10F-349448F73B77}" type="parTrans" cxnId="{1BAD835C-875D-4DFF-8F0C-3EE1B3F9ED76}">
      <dgm:prSet/>
      <dgm:spPr>
        <a:ln>
          <a:noFill/>
        </a:ln>
        <a:effectLst>
          <a:glow rad="63500">
            <a:schemeClr val="accent4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zh-TW" altLang="en-US" sz="1400" b="1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29F943E-5B79-48B8-98F7-D5D6B0B21428}" type="pres">
      <dgm:prSet presAssocID="{B8D4B3F8-5BCD-4191-B861-C9EA047BBA2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93C755A5-8F6C-402B-93B9-2130C88C6C0D}" type="pres">
      <dgm:prSet presAssocID="{7F9701ED-ADC0-44A6-BE55-89D782392897}" presName="hierRoot1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60853BE-89DC-497D-BF18-1FE539255F7C}" type="pres">
      <dgm:prSet presAssocID="{7F9701ED-ADC0-44A6-BE55-89D782392897}" presName="rootComposite1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A45A033-6471-4D3F-A3AF-9D45785DF7D9}" type="pres">
      <dgm:prSet presAssocID="{7F9701ED-ADC0-44A6-BE55-89D782392897}" presName="rootText1" presStyleLbl="node0" presStyleIdx="0" presStyleCnt="2" custScaleY="230670" custLinFactY="-54010" custLinFactNeighborX="-12111" custLinFactNeighborY="-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A66B532-930A-41C9-9A2F-AA0B0887BDA2}" type="pres">
      <dgm:prSet presAssocID="{7F9701ED-ADC0-44A6-BE55-89D782392897}" presName="rootConnector1" presStyleLbl="node1" presStyleIdx="0" presStyleCnt="0"/>
      <dgm:spPr/>
      <dgm:t>
        <a:bodyPr/>
        <a:lstStyle/>
        <a:p>
          <a:endParaRPr lang="zh-TW" altLang="en-US"/>
        </a:p>
      </dgm:t>
    </dgm:pt>
    <dgm:pt modelId="{CC669A78-C96E-4ACA-B9A4-6620CE0414D2}" type="pres">
      <dgm:prSet presAssocID="{7F9701ED-ADC0-44A6-BE55-89D782392897}" presName="hierChild2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293D5D35-E1C2-4817-833D-2BD959D6EAD7}" type="pres">
      <dgm:prSet presAssocID="{7F9701ED-ADC0-44A6-BE55-89D782392897}" presName="hierChild3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DE3BE374-C5F8-4F13-A762-4CD53C406A00}" type="pres">
      <dgm:prSet presAssocID="{184DB542-30D8-4CFB-87A5-908B320E7C3A}" presName="hierRoot1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22CDB9E3-5E9A-437E-9FCA-06D42C5CDE6E}" type="pres">
      <dgm:prSet presAssocID="{184DB542-30D8-4CFB-87A5-908B320E7C3A}" presName="rootComposite1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87264D7-8C18-43D4-9E92-31C3D448DE0E}" type="pres">
      <dgm:prSet presAssocID="{184DB542-30D8-4CFB-87A5-908B320E7C3A}" presName="rootText1" presStyleLbl="node0" presStyleIdx="1" presStyleCnt="2" custScaleX="332916" custScaleY="230670" custLinFactY="-49161" custLinFactNeighborX="-36466" custLinFactNeighborY="-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4D94559-2D38-4976-A0FE-A1830B0886D2}" type="pres">
      <dgm:prSet presAssocID="{184DB542-30D8-4CFB-87A5-908B320E7C3A}" presName="rootConnector1" presStyleLbl="asst0" presStyleIdx="0" presStyleCnt="0"/>
      <dgm:spPr/>
      <dgm:t>
        <a:bodyPr/>
        <a:lstStyle/>
        <a:p>
          <a:endParaRPr lang="zh-TW" altLang="en-US"/>
        </a:p>
      </dgm:t>
    </dgm:pt>
    <dgm:pt modelId="{63222D33-CC3B-4EEC-8CC2-FE198C200201}" type="pres">
      <dgm:prSet presAssocID="{184DB542-30D8-4CFB-87A5-908B320E7C3A}" presName="hierChild2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441BAB3E-AAE7-40D6-B380-47B962FDDA74}" type="pres">
      <dgm:prSet presAssocID="{C84251F5-897A-4E8D-97DA-0074CC5A9920}" presName="Name37" presStyleLbl="parChTrans1D2" presStyleIdx="0" presStyleCnt="6" custSzY="404173"/>
      <dgm:spPr/>
      <dgm:t>
        <a:bodyPr/>
        <a:lstStyle/>
        <a:p>
          <a:endParaRPr lang="zh-TW" altLang="en-US"/>
        </a:p>
      </dgm:t>
    </dgm:pt>
    <dgm:pt modelId="{2ECB4E15-C3AF-42B9-84EB-E4A6FC7D664D}" type="pres">
      <dgm:prSet presAssocID="{DFC3F979-79BF-4E0E-927F-E68699670A5D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2EE3D3C-8121-40FB-9D2B-7865C00573C0}" type="pres">
      <dgm:prSet presAssocID="{DFC3F979-79BF-4E0E-927F-E68699670A5D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23B07A7-776D-484F-BC0E-8A84F8714281}" type="pres">
      <dgm:prSet presAssocID="{DFC3F979-79BF-4E0E-927F-E68699670A5D}" presName="rootText" presStyleLbl="node2" presStyleIdx="0" presStyleCnt="6" custScaleX="87012" custScaleY="166464" custLinFactNeighborX="-10887" custLinFactNeighborY="7065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A5DCB26-2FCD-4B9D-9714-96BD8D679690}" type="pres">
      <dgm:prSet presAssocID="{DFC3F979-79BF-4E0E-927F-E68699670A5D}" presName="rootConnector" presStyleLbl="node2" presStyleIdx="0" presStyleCnt="6"/>
      <dgm:spPr/>
      <dgm:t>
        <a:bodyPr/>
        <a:lstStyle/>
        <a:p>
          <a:endParaRPr lang="zh-TW" altLang="en-US"/>
        </a:p>
      </dgm:t>
    </dgm:pt>
    <dgm:pt modelId="{3794AB04-4C9E-4D86-BF54-4D31079348E0}" type="pres">
      <dgm:prSet presAssocID="{DFC3F979-79BF-4E0E-927F-E68699670A5D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7A77950-628C-4951-ACE7-DD25E3CA8585}" type="pres">
      <dgm:prSet presAssocID="{5A7BC5FB-A2C2-480A-A10F-349448F73B77}" presName="Name37" presStyleLbl="parChTrans1D3" presStyleIdx="0" presStyleCnt="6" custSzY="885332"/>
      <dgm:spPr/>
      <dgm:t>
        <a:bodyPr/>
        <a:lstStyle/>
        <a:p>
          <a:endParaRPr lang="zh-TW" altLang="en-US"/>
        </a:p>
      </dgm:t>
    </dgm:pt>
    <dgm:pt modelId="{2C0E1734-2ACF-4A80-8AAB-7592850BB507}" type="pres">
      <dgm:prSet presAssocID="{380D0D50-B05A-4844-87A4-C101AE9CAC7F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4882CB5-949B-4282-9AAF-C8685BD7A878}" type="pres">
      <dgm:prSet presAssocID="{380D0D50-B05A-4844-87A4-C101AE9CAC7F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FA62670-77B7-4148-A05C-0796F39B5BED}" type="pres">
      <dgm:prSet presAssocID="{380D0D50-B05A-4844-87A4-C101AE9CAC7F}" presName="rootText" presStyleLbl="node3" presStyleIdx="0" presStyleCnt="6" custScaleX="114329" custScaleY="358398" custLinFactY="32668" custLinFactNeighborX="-32640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891E363-0B85-4069-9973-66012F65C6DD}" type="pres">
      <dgm:prSet presAssocID="{380D0D50-B05A-4844-87A4-C101AE9CAC7F}" presName="rootConnector" presStyleLbl="node3" presStyleIdx="0" presStyleCnt="6"/>
      <dgm:spPr/>
      <dgm:t>
        <a:bodyPr/>
        <a:lstStyle/>
        <a:p>
          <a:endParaRPr lang="zh-TW" altLang="en-US"/>
        </a:p>
      </dgm:t>
    </dgm:pt>
    <dgm:pt modelId="{836CB6E6-69FC-44FB-80A7-945E4933F08C}" type="pres">
      <dgm:prSet presAssocID="{380D0D50-B05A-4844-87A4-C101AE9CAC7F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1941F00-CC06-4163-A43C-F40B76C5823B}" type="pres">
      <dgm:prSet presAssocID="{380D0D50-B05A-4844-87A4-C101AE9CAC7F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0CDDDEAA-A033-46B2-AA10-F96F8BEF6CDC}" type="pres">
      <dgm:prSet presAssocID="{DFC3F979-79BF-4E0E-927F-E68699670A5D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F963A217-FB59-49C7-B812-15F1EF808EC1}" type="pres">
      <dgm:prSet presAssocID="{3E0C54EE-E86D-4E88-A148-17E5497E0884}" presName="Name37" presStyleLbl="parChTrans1D2" presStyleIdx="1" presStyleCnt="6" custSzY="404173"/>
      <dgm:spPr/>
      <dgm:t>
        <a:bodyPr/>
        <a:lstStyle/>
        <a:p>
          <a:endParaRPr lang="zh-TW" altLang="en-US"/>
        </a:p>
      </dgm:t>
    </dgm:pt>
    <dgm:pt modelId="{D8E8F5D1-934D-4DED-BC2A-17418E97048D}" type="pres">
      <dgm:prSet presAssocID="{E662F998-D566-45D2-AA08-F5B77E4F4556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301DFD7-8532-4201-9B3D-B666B4B42D77}" type="pres">
      <dgm:prSet presAssocID="{E662F998-D566-45D2-AA08-F5B77E4F4556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8B16C344-CDF7-4C69-964F-1000776D1509}" type="pres">
      <dgm:prSet presAssocID="{E662F998-D566-45D2-AA08-F5B77E4F4556}" presName="rootText" presStyleLbl="node2" presStyleIdx="1" presStyleCnt="6" custScaleY="166464" custLinFactNeighborX="-7646" custLinFactNeighborY="7065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7A63893-9E8B-489D-B213-384464362492}" type="pres">
      <dgm:prSet presAssocID="{E662F998-D566-45D2-AA08-F5B77E4F4556}" presName="rootConnector" presStyleLbl="node2" presStyleIdx="1" presStyleCnt="6"/>
      <dgm:spPr/>
      <dgm:t>
        <a:bodyPr/>
        <a:lstStyle/>
        <a:p>
          <a:endParaRPr lang="zh-TW" altLang="en-US"/>
        </a:p>
      </dgm:t>
    </dgm:pt>
    <dgm:pt modelId="{57D42828-6AD8-430A-876D-3D08A700FBA4}" type="pres">
      <dgm:prSet presAssocID="{E662F998-D566-45D2-AA08-F5B77E4F4556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D729E62-8272-4D30-8654-44D9C74543F1}" type="pres">
      <dgm:prSet presAssocID="{D5823F71-0FAA-4A6A-B877-44B30BB6552F}" presName="Name37" presStyleLbl="parChTrans1D3" presStyleIdx="1" presStyleCnt="6" custSzY="885332"/>
      <dgm:spPr/>
      <dgm:t>
        <a:bodyPr/>
        <a:lstStyle/>
        <a:p>
          <a:endParaRPr lang="zh-TW" altLang="en-US"/>
        </a:p>
      </dgm:t>
    </dgm:pt>
    <dgm:pt modelId="{FE991179-AD9E-473C-BA38-2455859D216C}" type="pres">
      <dgm:prSet presAssocID="{D36F2B01-5BCD-4D38-94AA-D06B89340104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A094CBD-DDA7-4BC1-9546-CB6646B36967}" type="pres">
      <dgm:prSet presAssocID="{D36F2B01-5BCD-4D38-94AA-D06B89340104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2684494-EF84-436E-9738-BED00409A9D2}" type="pres">
      <dgm:prSet presAssocID="{D36F2B01-5BCD-4D38-94AA-D06B89340104}" presName="rootText" presStyleLbl="node3" presStyleIdx="1" presStyleCnt="6" custScaleY="299279" custLinFactY="32668" custLinFactNeighborX="-34700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53FCD0C-9D0F-424A-97E6-3A81788C2104}" type="pres">
      <dgm:prSet presAssocID="{D36F2B01-5BCD-4D38-94AA-D06B89340104}" presName="rootConnector" presStyleLbl="node3" presStyleIdx="1" presStyleCnt="6"/>
      <dgm:spPr/>
      <dgm:t>
        <a:bodyPr/>
        <a:lstStyle/>
        <a:p>
          <a:endParaRPr lang="zh-TW" altLang="en-US"/>
        </a:p>
      </dgm:t>
    </dgm:pt>
    <dgm:pt modelId="{3DF5C77B-C0C9-4D5A-94A1-CFA1AFF49152}" type="pres">
      <dgm:prSet presAssocID="{D36F2B01-5BCD-4D38-94AA-D06B89340104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0DE5EE42-AC94-4995-A03B-7EA8C7D81596}" type="pres">
      <dgm:prSet presAssocID="{D36F2B01-5BCD-4D38-94AA-D06B89340104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D6D8DE9-72C9-4603-B1F2-4B401EF94074}" type="pres">
      <dgm:prSet presAssocID="{E662F998-D566-45D2-AA08-F5B77E4F4556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F71ECFCC-5A6F-49E8-AB64-674B2E67CAA0}" type="pres">
      <dgm:prSet presAssocID="{96120E53-D02A-44E0-A87E-1A3C29099F88}" presName="Name37" presStyleLbl="parChTrans1D2" presStyleIdx="2" presStyleCnt="6" custSzY="404173"/>
      <dgm:spPr/>
      <dgm:t>
        <a:bodyPr/>
        <a:lstStyle/>
        <a:p>
          <a:endParaRPr lang="zh-TW" altLang="en-US"/>
        </a:p>
      </dgm:t>
    </dgm:pt>
    <dgm:pt modelId="{32F726E7-ED18-433F-913B-621A23AD5CEF}" type="pres">
      <dgm:prSet presAssocID="{20902EF0-E954-4012-97FF-22F85D013D0B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5519297-E710-45C6-B07C-272DDE1D5715}" type="pres">
      <dgm:prSet presAssocID="{20902EF0-E954-4012-97FF-22F85D013D0B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F3D66B97-324E-40AD-9C8A-71B30066A2D2}" type="pres">
      <dgm:prSet presAssocID="{20902EF0-E954-4012-97FF-22F85D013D0B}" presName="rootText" presStyleLbl="node2" presStyleIdx="2" presStyleCnt="6" custScaleX="101485" custScaleY="166464" custLinFactNeighborX="-12733" custLinFactNeighborY="7415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4CCF21C-0710-4CAE-9DDA-729D0FEB9319}" type="pres">
      <dgm:prSet presAssocID="{20902EF0-E954-4012-97FF-22F85D013D0B}" presName="rootConnector" presStyleLbl="node2" presStyleIdx="2" presStyleCnt="6"/>
      <dgm:spPr/>
      <dgm:t>
        <a:bodyPr/>
        <a:lstStyle/>
        <a:p>
          <a:endParaRPr lang="zh-TW" altLang="en-US"/>
        </a:p>
      </dgm:t>
    </dgm:pt>
    <dgm:pt modelId="{4E02A8E9-C474-461B-AE65-4E5780A249F4}" type="pres">
      <dgm:prSet presAssocID="{20902EF0-E954-4012-97FF-22F85D013D0B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892731A7-DEF4-4653-83DA-42FA49CBB519}" type="pres">
      <dgm:prSet presAssocID="{E523077D-DD05-4785-9DD3-588A0BB959A8}" presName="Name37" presStyleLbl="parChTrans1D3" presStyleIdx="2" presStyleCnt="6" custSzY="885332"/>
      <dgm:spPr/>
      <dgm:t>
        <a:bodyPr/>
        <a:lstStyle/>
        <a:p>
          <a:endParaRPr lang="zh-TW" altLang="en-US"/>
        </a:p>
      </dgm:t>
    </dgm:pt>
    <dgm:pt modelId="{0ED32DB1-A63E-4E4D-B514-8ED3F5C2DD1E}" type="pres">
      <dgm:prSet presAssocID="{1DFBF980-E40D-4642-A683-542994F98E72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9F1C35B-13AB-45E1-B8B0-7B98A4B66796}" type="pres">
      <dgm:prSet presAssocID="{1DFBF980-E40D-4642-A683-542994F98E72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24A8F3E3-3261-4A46-8B67-491564A9510D}" type="pres">
      <dgm:prSet presAssocID="{1DFBF980-E40D-4642-A683-542994F98E72}" presName="rootText" presStyleLbl="node3" presStyleIdx="2" presStyleCnt="6" custScaleX="99006" custScaleY="185096" custLinFactY="33673" custLinFactNeighborX="-38754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5BDC3EF-A44B-4AA1-AF09-1B7C87A2ED4C}" type="pres">
      <dgm:prSet presAssocID="{1DFBF980-E40D-4642-A683-542994F98E72}" presName="rootConnector" presStyleLbl="node3" presStyleIdx="2" presStyleCnt="6"/>
      <dgm:spPr/>
      <dgm:t>
        <a:bodyPr/>
        <a:lstStyle/>
        <a:p>
          <a:endParaRPr lang="zh-TW" altLang="en-US"/>
        </a:p>
      </dgm:t>
    </dgm:pt>
    <dgm:pt modelId="{F8EFC115-44F0-4B8B-ABB0-5CE10023E56A}" type="pres">
      <dgm:prSet presAssocID="{1DFBF980-E40D-4642-A683-542994F98E72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780223C-2526-4C44-85B0-43793DB8B335}" type="pres">
      <dgm:prSet presAssocID="{1DFBF980-E40D-4642-A683-542994F98E72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71EE0D58-1454-46AE-9F2D-96E542A88D1C}" type="pres">
      <dgm:prSet presAssocID="{20902EF0-E954-4012-97FF-22F85D013D0B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BA9D6CB0-2FEA-4AD9-B28E-BFE4DF8FBA13}" type="pres">
      <dgm:prSet presAssocID="{CBE2387E-06C0-4D4B-801A-74A4345AF92F}" presName="Name37" presStyleLbl="parChTrans1D2" presStyleIdx="3" presStyleCnt="6" custSzY="404173"/>
      <dgm:spPr/>
      <dgm:t>
        <a:bodyPr/>
        <a:lstStyle/>
        <a:p>
          <a:endParaRPr lang="zh-TW" altLang="en-US"/>
        </a:p>
      </dgm:t>
    </dgm:pt>
    <dgm:pt modelId="{115FBAAF-1228-4228-9508-C6C338CC662D}" type="pres">
      <dgm:prSet presAssocID="{4C0B80AF-F50A-4BE8-8A03-26D8E4895E83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CD01487-36DE-4271-BC3F-5972CD81F482}" type="pres">
      <dgm:prSet presAssocID="{4C0B80AF-F50A-4BE8-8A03-26D8E4895E83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1485E17-BDAF-4A29-84AE-7FEB48A3933D}" type="pres">
      <dgm:prSet presAssocID="{4C0B80AF-F50A-4BE8-8A03-26D8E4895E83}" presName="rootText" presStyleLbl="node2" presStyleIdx="3" presStyleCnt="6" custScaleX="114869" custScaleY="166464" custLinFactNeighborX="-11016" custLinFactNeighborY="7596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4BA1C6E-22A5-4272-8485-CFB0BDCD2FE6}" type="pres">
      <dgm:prSet presAssocID="{4C0B80AF-F50A-4BE8-8A03-26D8E4895E83}" presName="rootConnector" presStyleLbl="node2" presStyleIdx="3" presStyleCnt="6"/>
      <dgm:spPr/>
      <dgm:t>
        <a:bodyPr/>
        <a:lstStyle/>
        <a:p>
          <a:endParaRPr lang="zh-TW" altLang="en-US"/>
        </a:p>
      </dgm:t>
    </dgm:pt>
    <dgm:pt modelId="{FA7C2BAA-DB50-47DF-BB24-FD0FF7E67742}" type="pres">
      <dgm:prSet presAssocID="{4C0B80AF-F50A-4BE8-8A03-26D8E4895E83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F55B71E-9211-4342-8911-99D289550BED}" type="pres">
      <dgm:prSet presAssocID="{9858DA58-D135-4AF7-8194-E067DF260FEA}" presName="Name37" presStyleLbl="parChTrans1D3" presStyleIdx="3" presStyleCnt="6" custSzY="885332"/>
      <dgm:spPr/>
      <dgm:t>
        <a:bodyPr/>
        <a:lstStyle/>
        <a:p>
          <a:endParaRPr lang="zh-TW" altLang="en-US"/>
        </a:p>
      </dgm:t>
    </dgm:pt>
    <dgm:pt modelId="{ADFA5FAF-C045-4E32-8A92-18C158D1B668}" type="pres">
      <dgm:prSet presAssocID="{8E8C3262-9DBC-44BA-A0A1-5F9FE892F602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AAAC12C-D554-4F91-B9FC-132207388553}" type="pres">
      <dgm:prSet presAssocID="{8E8C3262-9DBC-44BA-A0A1-5F9FE892F602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F560622-0C08-4194-B2CF-4F3FB6A907FF}" type="pres">
      <dgm:prSet presAssocID="{8E8C3262-9DBC-44BA-A0A1-5F9FE892F602}" presName="rootText" presStyleLbl="node3" presStyleIdx="3" presStyleCnt="6" custScaleX="114757" custScaleY="392524" custLinFactY="30298" custLinFactNeighborX="-39733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E6D9438-0115-4984-B6DF-F81880646488}" type="pres">
      <dgm:prSet presAssocID="{8E8C3262-9DBC-44BA-A0A1-5F9FE892F602}" presName="rootConnector" presStyleLbl="node3" presStyleIdx="3" presStyleCnt="6"/>
      <dgm:spPr/>
      <dgm:t>
        <a:bodyPr/>
        <a:lstStyle/>
        <a:p>
          <a:endParaRPr lang="zh-TW" altLang="en-US"/>
        </a:p>
      </dgm:t>
    </dgm:pt>
    <dgm:pt modelId="{DED9267D-4976-4626-B09C-B59A339B6AD2}" type="pres">
      <dgm:prSet presAssocID="{8E8C3262-9DBC-44BA-A0A1-5F9FE892F602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B9948B7-461D-4CD4-8C3B-388F1A5DEE89}" type="pres">
      <dgm:prSet presAssocID="{8E8C3262-9DBC-44BA-A0A1-5F9FE892F602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7AEF267D-F175-4AC3-95C0-AA5CB2C6F080}" type="pres">
      <dgm:prSet presAssocID="{4C0B80AF-F50A-4BE8-8A03-26D8E4895E83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2A644DB-636C-472E-B332-44A72D9F1B65}" type="pres">
      <dgm:prSet presAssocID="{9B467183-CA10-476D-905C-9B68745CF182}" presName="Name37" presStyleLbl="parChTrans1D2" presStyleIdx="4" presStyleCnt="6" custSzY="404173"/>
      <dgm:spPr/>
      <dgm:t>
        <a:bodyPr/>
        <a:lstStyle/>
        <a:p>
          <a:endParaRPr lang="zh-TW" altLang="en-US"/>
        </a:p>
      </dgm:t>
    </dgm:pt>
    <dgm:pt modelId="{D9B3D575-628E-48CD-8DB5-D424E670913F}" type="pres">
      <dgm:prSet presAssocID="{F777401C-BB44-4FC1-BC1D-290DEF70F499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633B5CA-12C4-4FBF-8EEE-D2AA8509E799}" type="pres">
      <dgm:prSet presAssocID="{F777401C-BB44-4FC1-BC1D-290DEF70F499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AF33405B-189F-454C-90E2-6BB608DBEBF1}" type="pres">
      <dgm:prSet presAssocID="{F777401C-BB44-4FC1-BC1D-290DEF70F499}" presName="rootText" presStyleLbl="node2" presStyleIdx="4" presStyleCnt="6" custScaleY="166464" custLinFactNeighborX="-9643" custLinFactNeighborY="7596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1F599E-4E43-4DE5-B31A-FE432CEDD1E4}" type="pres">
      <dgm:prSet presAssocID="{F777401C-BB44-4FC1-BC1D-290DEF70F499}" presName="rootConnector" presStyleLbl="node2" presStyleIdx="4" presStyleCnt="6"/>
      <dgm:spPr/>
      <dgm:t>
        <a:bodyPr/>
        <a:lstStyle/>
        <a:p>
          <a:endParaRPr lang="zh-TW" altLang="en-US"/>
        </a:p>
      </dgm:t>
    </dgm:pt>
    <dgm:pt modelId="{C0AB0A5C-37E8-4ADA-BD78-66C6DC30DC48}" type="pres">
      <dgm:prSet presAssocID="{F777401C-BB44-4FC1-BC1D-290DEF70F499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F786E2CD-28C7-41F9-9ABF-726D940E2654}" type="pres">
      <dgm:prSet presAssocID="{65A05D99-0255-4358-AA78-5F9D540B2347}" presName="Name37" presStyleLbl="parChTrans1D3" presStyleIdx="4" presStyleCnt="6" custSzY="885332"/>
      <dgm:spPr/>
      <dgm:t>
        <a:bodyPr/>
        <a:lstStyle/>
        <a:p>
          <a:endParaRPr lang="zh-TW" altLang="en-US"/>
        </a:p>
      </dgm:t>
    </dgm:pt>
    <dgm:pt modelId="{ACD093C0-5987-4FF7-BC18-93BC8EFA65CC}" type="pres">
      <dgm:prSet presAssocID="{0EBF2F09-26D6-4811-988B-2F227E7C27A7}" presName="hierRoot2" presStyleCnt="0">
        <dgm:presLayoutVars>
          <dgm:hierBranch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24A6F6E1-EA3E-401A-A10E-AA3A473EE373}" type="pres">
      <dgm:prSet presAssocID="{0EBF2F09-26D6-4811-988B-2F227E7C27A7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322FC11E-5B38-444A-A872-9BA079D0AC36}" type="pres">
      <dgm:prSet presAssocID="{0EBF2F09-26D6-4811-988B-2F227E7C27A7}" presName="rootText" presStyleLbl="node3" presStyleIdx="4" presStyleCnt="6" custScaleY="354926" custLinFactY="29411" custLinFactNeighborX="-34642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EE58EC8-0BFD-4775-ADE0-34F24EB827BE}" type="pres">
      <dgm:prSet presAssocID="{0EBF2F09-26D6-4811-988B-2F227E7C27A7}" presName="rootConnector" presStyleLbl="node3" presStyleIdx="4" presStyleCnt="6"/>
      <dgm:spPr/>
      <dgm:t>
        <a:bodyPr/>
        <a:lstStyle/>
        <a:p>
          <a:endParaRPr lang="zh-TW" altLang="en-US"/>
        </a:p>
      </dgm:t>
    </dgm:pt>
    <dgm:pt modelId="{02491BCA-20DA-40E2-8038-C217E6B38EB6}" type="pres">
      <dgm:prSet presAssocID="{0EBF2F09-26D6-4811-988B-2F227E7C27A7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302C3FA-0B53-48AD-BFCA-3A96FC90EC8A}" type="pres">
      <dgm:prSet presAssocID="{0EBF2F09-26D6-4811-988B-2F227E7C27A7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619AB3F-20D8-4FDF-AC97-717405CF5FDE}" type="pres">
      <dgm:prSet presAssocID="{F777401C-BB44-4FC1-BC1D-290DEF70F499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7546C8C2-B2CE-4C07-B9D2-39D38C024D70}" type="pres">
      <dgm:prSet presAssocID="{25834306-1E48-4AFD-82F2-530FF5BB312A}" presName="Name37" presStyleLbl="parChTrans1D2" presStyleIdx="5" presStyleCnt="6" custSzY="404173"/>
      <dgm:spPr/>
      <dgm:t>
        <a:bodyPr/>
        <a:lstStyle/>
        <a:p>
          <a:endParaRPr lang="zh-TW" altLang="en-US"/>
        </a:p>
      </dgm:t>
    </dgm:pt>
    <dgm:pt modelId="{027840A3-524F-4DF0-9143-182799F2D743}" type="pres">
      <dgm:prSet presAssocID="{4E48874C-E3C0-4153-B9B9-29BB2A33E0F4}" presName="hierRoot2" presStyleCnt="0">
        <dgm:presLayoutVars>
          <dgm:hierBranch val="init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19546D3A-3594-4E34-BBC0-ACEEC7396D34}" type="pres">
      <dgm:prSet presAssocID="{4E48874C-E3C0-4153-B9B9-29BB2A33E0F4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B0EF8CA9-4974-4252-9746-D4E83B4E9F0E}" type="pres">
      <dgm:prSet presAssocID="{4E48874C-E3C0-4153-B9B9-29BB2A33E0F4}" presName="rootText" presStyleLbl="node2" presStyleIdx="5" presStyleCnt="6" custScaleX="148453" custScaleY="166464" custLinFactNeighborY="7596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882FF16-51BA-4709-8AC4-AAF01B307B26}" type="pres">
      <dgm:prSet presAssocID="{4E48874C-E3C0-4153-B9B9-29BB2A33E0F4}" presName="rootConnector" presStyleLbl="node2" presStyleIdx="5" presStyleCnt="6"/>
      <dgm:spPr/>
      <dgm:t>
        <a:bodyPr/>
        <a:lstStyle/>
        <a:p>
          <a:endParaRPr lang="zh-TW" altLang="en-US"/>
        </a:p>
      </dgm:t>
    </dgm:pt>
    <dgm:pt modelId="{60ECD0E8-F72B-49D5-A0D3-977A9F22178D}" type="pres">
      <dgm:prSet presAssocID="{4E48874C-E3C0-4153-B9B9-29BB2A33E0F4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BD71F492-493A-4A89-9FB9-93941469D9B4}" type="pres">
      <dgm:prSet presAssocID="{8D8F95C2-291D-49EE-8D22-0074269A966B}" presName="Name37" presStyleLbl="parChTrans1D3" presStyleIdx="5" presStyleCnt="6" custSzY="885332"/>
      <dgm:spPr/>
      <dgm:t>
        <a:bodyPr/>
        <a:lstStyle/>
        <a:p>
          <a:endParaRPr lang="zh-TW" altLang="en-US"/>
        </a:p>
      </dgm:t>
    </dgm:pt>
    <dgm:pt modelId="{A7CAEEBA-A79E-4225-A5A1-B1E1058E8960}" type="pres">
      <dgm:prSet presAssocID="{110CEA08-EE9D-4336-9FD7-90CD872C49B0}" presName="hierRoot2" presStyleCnt="0">
        <dgm:presLayoutVars>
          <dgm:hierBranch val="l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67C932A-9C06-4723-B777-FA55E2181168}" type="pres">
      <dgm:prSet presAssocID="{110CEA08-EE9D-4336-9FD7-90CD872C49B0}" presName="rootComposit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88D1344-7548-4EAE-BEF1-0DD21A0E4543}" type="pres">
      <dgm:prSet presAssocID="{110CEA08-EE9D-4336-9FD7-90CD872C49B0}" presName="rootText" presStyleLbl="node3" presStyleIdx="5" presStyleCnt="6" custScaleX="147564" custScaleY="382976" custLinFactY="29412" custLinFactNeighborX="-40560" custLinFactNeighborY="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630DA4B-817F-41D5-967A-AFEAF5975B0B}" type="pres">
      <dgm:prSet presAssocID="{110CEA08-EE9D-4336-9FD7-90CD872C49B0}" presName="rootConnector" presStyleLbl="node3" presStyleIdx="5" presStyleCnt="6"/>
      <dgm:spPr/>
      <dgm:t>
        <a:bodyPr/>
        <a:lstStyle/>
        <a:p>
          <a:endParaRPr lang="zh-TW" altLang="en-US"/>
        </a:p>
      </dgm:t>
    </dgm:pt>
    <dgm:pt modelId="{2E082914-E8EC-4EA0-891D-6C8BBFC8D486}" type="pres">
      <dgm:prSet presAssocID="{110CEA08-EE9D-4336-9FD7-90CD872C49B0}" presName="hierChild4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DC54B9AF-BD2E-476F-B0C9-637EB81E3994}" type="pres">
      <dgm:prSet presAssocID="{110CEA08-EE9D-4336-9FD7-90CD872C49B0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8C883BA6-537C-4931-A906-81CD0C82A5B5}" type="pres">
      <dgm:prSet presAssocID="{4E48874C-E3C0-4153-B9B9-29BB2A33E0F4}" presName="hierChild5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489BD2A7-365C-46EE-9574-40A0F94BBCE4}" type="pres">
      <dgm:prSet presAssocID="{184DB542-30D8-4CFB-87A5-908B320E7C3A}" presName="hierChild3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</dgm:ptLst>
  <dgm:cxnLst>
    <dgm:cxn modelId="{A80BDAEA-CCA8-42B0-AE66-C320ABAA3221}" type="presOf" srcId="{380D0D50-B05A-4844-87A4-C101AE9CAC7F}" destId="{0891E363-0B85-4069-9973-66012F65C6DD}" srcOrd="1" destOrd="0" presId="urn:microsoft.com/office/officeart/2005/8/layout/orgChart1"/>
    <dgm:cxn modelId="{C9B7D363-C9A3-4DB1-BCD8-3678EFEC0A0D}" type="presOf" srcId="{7F9701ED-ADC0-44A6-BE55-89D782392897}" destId="{9A45A033-6471-4D3F-A3AF-9D45785DF7D9}" srcOrd="0" destOrd="0" presId="urn:microsoft.com/office/officeart/2005/8/layout/orgChart1"/>
    <dgm:cxn modelId="{A8CB4BCE-2058-4163-8BAC-7542C26CE948}" type="presOf" srcId="{F777401C-BB44-4FC1-BC1D-290DEF70F499}" destId="{AF33405B-189F-454C-90E2-6BB608DBEBF1}" srcOrd="0" destOrd="0" presId="urn:microsoft.com/office/officeart/2005/8/layout/orgChart1"/>
    <dgm:cxn modelId="{5C50D6B9-A080-4394-B13E-41671BCCED34}" srcId="{184DB542-30D8-4CFB-87A5-908B320E7C3A}" destId="{E662F998-D566-45D2-AA08-F5B77E4F4556}" srcOrd="1" destOrd="0" parTransId="{3E0C54EE-E86D-4E88-A148-17E5497E0884}" sibTransId="{DAC9F44E-D212-4DB5-AB6D-0F5AAB36C988}"/>
    <dgm:cxn modelId="{E7C6EEBC-A830-4F75-BE09-806F468B28A1}" type="presOf" srcId="{E662F998-D566-45D2-AA08-F5B77E4F4556}" destId="{C7A63893-9E8B-489D-B213-384464362492}" srcOrd="1" destOrd="0" presId="urn:microsoft.com/office/officeart/2005/8/layout/orgChart1"/>
    <dgm:cxn modelId="{9020F249-D80F-4449-AA0C-9403BB42695D}" type="presOf" srcId="{CBE2387E-06C0-4D4B-801A-74A4345AF92F}" destId="{BA9D6CB0-2FEA-4AD9-B28E-BFE4DF8FBA13}" srcOrd="0" destOrd="0" presId="urn:microsoft.com/office/officeart/2005/8/layout/orgChart1"/>
    <dgm:cxn modelId="{AF3805D9-CBAA-484F-920B-F95FABDE1BE3}" srcId="{184DB542-30D8-4CFB-87A5-908B320E7C3A}" destId="{DFC3F979-79BF-4E0E-927F-E68699670A5D}" srcOrd="0" destOrd="0" parTransId="{C84251F5-897A-4E8D-97DA-0074CC5A9920}" sibTransId="{8F534D74-0429-45EF-AB19-A5A31B6EC52F}"/>
    <dgm:cxn modelId="{6C2BCFBD-4D98-467A-9868-F21234C8B040}" srcId="{E662F998-D566-45D2-AA08-F5B77E4F4556}" destId="{D36F2B01-5BCD-4D38-94AA-D06B89340104}" srcOrd="0" destOrd="0" parTransId="{D5823F71-0FAA-4A6A-B877-44B30BB6552F}" sibTransId="{FC5409A9-2449-44C2-B009-46053415A629}"/>
    <dgm:cxn modelId="{730B7EE9-0DC5-4F51-B9C9-745661CE3AB1}" type="presOf" srcId="{4E48874C-E3C0-4153-B9B9-29BB2A33E0F4}" destId="{2882FF16-51BA-4709-8AC4-AAF01B307B26}" srcOrd="1" destOrd="0" presId="urn:microsoft.com/office/officeart/2005/8/layout/orgChart1"/>
    <dgm:cxn modelId="{614677FF-923E-43BE-96E3-6282473D3018}" type="presOf" srcId="{25834306-1E48-4AFD-82F2-530FF5BB312A}" destId="{7546C8C2-B2CE-4C07-B9D2-39D38C024D70}" srcOrd="0" destOrd="0" presId="urn:microsoft.com/office/officeart/2005/8/layout/orgChart1"/>
    <dgm:cxn modelId="{F015CCC4-8BB8-4A2F-A877-009C10E82EFC}" type="presOf" srcId="{D5823F71-0FAA-4A6A-B877-44B30BB6552F}" destId="{6D729E62-8272-4D30-8654-44D9C74543F1}" srcOrd="0" destOrd="0" presId="urn:microsoft.com/office/officeart/2005/8/layout/orgChart1"/>
    <dgm:cxn modelId="{59550168-3FBF-4E53-B135-A9D50948F066}" srcId="{F777401C-BB44-4FC1-BC1D-290DEF70F499}" destId="{0EBF2F09-26D6-4811-988B-2F227E7C27A7}" srcOrd="0" destOrd="0" parTransId="{65A05D99-0255-4358-AA78-5F9D540B2347}" sibTransId="{B50C2B2E-8432-4515-8C8B-AFAC38D459C1}"/>
    <dgm:cxn modelId="{1ACD8174-ECAB-40F5-8B36-CF2E1ED95E5A}" type="presOf" srcId="{1DFBF980-E40D-4642-A683-542994F98E72}" destId="{A5BDC3EF-A44B-4AA1-AF09-1B7C87A2ED4C}" srcOrd="1" destOrd="0" presId="urn:microsoft.com/office/officeart/2005/8/layout/orgChart1"/>
    <dgm:cxn modelId="{4F989E07-E463-40DB-B28B-8221DF2E39B1}" srcId="{184DB542-30D8-4CFB-87A5-908B320E7C3A}" destId="{4C0B80AF-F50A-4BE8-8A03-26D8E4895E83}" srcOrd="3" destOrd="0" parTransId="{CBE2387E-06C0-4D4B-801A-74A4345AF92F}" sibTransId="{5B7663C0-AEED-4B55-B843-7E54DC90F8B1}"/>
    <dgm:cxn modelId="{D5DF1A4D-8063-4119-ACB7-7EC0396BD6D4}" type="presOf" srcId="{E523077D-DD05-4785-9DD3-588A0BB959A8}" destId="{892731A7-DEF4-4653-83DA-42FA49CBB519}" srcOrd="0" destOrd="0" presId="urn:microsoft.com/office/officeart/2005/8/layout/orgChart1"/>
    <dgm:cxn modelId="{CD8EE15E-740D-44F9-A222-93C57A2D7B31}" srcId="{184DB542-30D8-4CFB-87A5-908B320E7C3A}" destId="{F777401C-BB44-4FC1-BC1D-290DEF70F499}" srcOrd="4" destOrd="0" parTransId="{9B467183-CA10-476D-905C-9B68745CF182}" sibTransId="{ADC94C32-1261-4EC0-8408-DFC7F2C00019}"/>
    <dgm:cxn modelId="{2F9407AF-B6BD-4A51-92FA-A24357011D4E}" type="presOf" srcId="{184DB542-30D8-4CFB-87A5-908B320E7C3A}" destId="{987264D7-8C18-43D4-9E92-31C3D448DE0E}" srcOrd="0" destOrd="0" presId="urn:microsoft.com/office/officeart/2005/8/layout/orgChart1"/>
    <dgm:cxn modelId="{FD7EF0BD-2CA4-4697-87F3-9616F5D07F9B}" type="presOf" srcId="{110CEA08-EE9D-4336-9FD7-90CD872C49B0}" destId="{588D1344-7548-4EAE-BEF1-0DD21A0E4543}" srcOrd="0" destOrd="0" presId="urn:microsoft.com/office/officeart/2005/8/layout/orgChart1"/>
    <dgm:cxn modelId="{7FCBBFD2-C7AA-45E8-86D5-6643E325281D}" type="presOf" srcId="{110CEA08-EE9D-4336-9FD7-90CD872C49B0}" destId="{C630DA4B-817F-41D5-967A-AFEAF5975B0B}" srcOrd="1" destOrd="0" presId="urn:microsoft.com/office/officeart/2005/8/layout/orgChart1"/>
    <dgm:cxn modelId="{117AD534-377D-4F8C-8124-68CAB88BEF89}" type="presOf" srcId="{9B467183-CA10-476D-905C-9B68745CF182}" destId="{92A644DB-636C-472E-B332-44A72D9F1B65}" srcOrd="0" destOrd="0" presId="urn:microsoft.com/office/officeart/2005/8/layout/orgChart1"/>
    <dgm:cxn modelId="{4F4D83B7-987E-43F2-A5FA-4A6829E862FC}" type="presOf" srcId="{B8D4B3F8-5BCD-4191-B861-C9EA047BBA25}" destId="{F29F943E-5B79-48B8-98F7-D5D6B0B21428}" srcOrd="0" destOrd="0" presId="urn:microsoft.com/office/officeart/2005/8/layout/orgChart1"/>
    <dgm:cxn modelId="{6ABE257F-10A0-4F5F-AC44-CDFE4B1F32BA}" type="presOf" srcId="{E662F998-D566-45D2-AA08-F5B77E4F4556}" destId="{8B16C344-CDF7-4C69-964F-1000776D1509}" srcOrd="0" destOrd="0" presId="urn:microsoft.com/office/officeart/2005/8/layout/orgChart1"/>
    <dgm:cxn modelId="{C7440120-C0AD-4555-ADAA-F5C936665744}" type="presOf" srcId="{7F9701ED-ADC0-44A6-BE55-89D782392897}" destId="{1A66B532-930A-41C9-9A2F-AA0B0887BDA2}" srcOrd="1" destOrd="0" presId="urn:microsoft.com/office/officeart/2005/8/layout/orgChart1"/>
    <dgm:cxn modelId="{2C141284-D6CD-4848-BC4A-3B9E859CB4C2}" type="presOf" srcId="{C84251F5-897A-4E8D-97DA-0074CC5A9920}" destId="{441BAB3E-AAE7-40D6-B380-47B962FDDA74}" srcOrd="0" destOrd="0" presId="urn:microsoft.com/office/officeart/2005/8/layout/orgChart1"/>
    <dgm:cxn modelId="{85CF57C8-9D49-440F-A3EE-87D97C569872}" type="presOf" srcId="{9858DA58-D135-4AF7-8194-E067DF260FEA}" destId="{AF55B71E-9211-4342-8911-99D289550BED}" srcOrd="0" destOrd="0" presId="urn:microsoft.com/office/officeart/2005/8/layout/orgChart1"/>
    <dgm:cxn modelId="{3CDAE508-BE9C-4DA6-9389-5F33FB479507}" type="presOf" srcId="{0EBF2F09-26D6-4811-988B-2F227E7C27A7}" destId="{8EE58EC8-0BFD-4775-ADE0-34F24EB827BE}" srcOrd="1" destOrd="0" presId="urn:microsoft.com/office/officeart/2005/8/layout/orgChart1"/>
    <dgm:cxn modelId="{999EE5B7-C171-43A6-AB83-7FAFAAB36600}" srcId="{B8D4B3F8-5BCD-4191-B861-C9EA047BBA25}" destId="{7F9701ED-ADC0-44A6-BE55-89D782392897}" srcOrd="0" destOrd="0" parTransId="{253C8897-4DF3-4D36-ACA8-49C69CE41390}" sibTransId="{E42C5A4B-A794-48B7-A84C-7949EF72009D}"/>
    <dgm:cxn modelId="{34A632AB-F0B0-4220-8D41-0459EA95ADD9}" type="presOf" srcId="{184DB542-30D8-4CFB-87A5-908B320E7C3A}" destId="{34D94559-2D38-4976-A0FE-A1830B0886D2}" srcOrd="1" destOrd="0" presId="urn:microsoft.com/office/officeart/2005/8/layout/orgChart1"/>
    <dgm:cxn modelId="{C342F50B-0C1F-414C-BE76-CA486C634EA8}" type="presOf" srcId="{8D8F95C2-291D-49EE-8D22-0074269A966B}" destId="{BD71F492-493A-4A89-9FB9-93941469D9B4}" srcOrd="0" destOrd="0" presId="urn:microsoft.com/office/officeart/2005/8/layout/orgChart1"/>
    <dgm:cxn modelId="{6E81FAD9-44EC-46C2-B429-F741435E1DDF}" type="presOf" srcId="{1DFBF980-E40D-4642-A683-542994F98E72}" destId="{24A8F3E3-3261-4A46-8B67-491564A9510D}" srcOrd="0" destOrd="0" presId="urn:microsoft.com/office/officeart/2005/8/layout/orgChart1"/>
    <dgm:cxn modelId="{B45858A2-6752-448A-9E01-8F216B1B66E6}" type="presOf" srcId="{96120E53-D02A-44E0-A87E-1A3C29099F88}" destId="{F71ECFCC-5A6F-49E8-AB64-674B2E67CAA0}" srcOrd="0" destOrd="0" presId="urn:microsoft.com/office/officeart/2005/8/layout/orgChart1"/>
    <dgm:cxn modelId="{984AEA35-4C6F-4644-81FC-2601496DAE7E}" type="presOf" srcId="{20902EF0-E954-4012-97FF-22F85D013D0B}" destId="{F3D66B97-324E-40AD-9C8A-71B30066A2D2}" srcOrd="0" destOrd="0" presId="urn:microsoft.com/office/officeart/2005/8/layout/orgChart1"/>
    <dgm:cxn modelId="{549071AB-8A62-4166-A072-87C42172A78B}" type="presOf" srcId="{3E0C54EE-E86D-4E88-A148-17E5497E0884}" destId="{F963A217-FB59-49C7-B812-15F1EF808EC1}" srcOrd="0" destOrd="0" presId="urn:microsoft.com/office/officeart/2005/8/layout/orgChart1"/>
    <dgm:cxn modelId="{B7EB5563-68FA-4E02-BE94-97EF8952E189}" type="presOf" srcId="{20902EF0-E954-4012-97FF-22F85D013D0B}" destId="{34CCF21C-0710-4CAE-9DDA-729D0FEB9319}" srcOrd="1" destOrd="0" presId="urn:microsoft.com/office/officeart/2005/8/layout/orgChart1"/>
    <dgm:cxn modelId="{BB21500D-8DC3-4B47-918D-31E3340DE555}" srcId="{20902EF0-E954-4012-97FF-22F85D013D0B}" destId="{1DFBF980-E40D-4642-A683-542994F98E72}" srcOrd="0" destOrd="0" parTransId="{E523077D-DD05-4785-9DD3-588A0BB959A8}" sibTransId="{420E7864-A850-4017-879D-989245FF1DAF}"/>
    <dgm:cxn modelId="{9811C791-1E9E-4060-9268-0E4454B566EC}" srcId="{4C0B80AF-F50A-4BE8-8A03-26D8E4895E83}" destId="{8E8C3262-9DBC-44BA-A0A1-5F9FE892F602}" srcOrd="0" destOrd="0" parTransId="{9858DA58-D135-4AF7-8194-E067DF260FEA}" sibTransId="{88850BD2-D3FF-4FBB-AD92-26524DAEB962}"/>
    <dgm:cxn modelId="{1572C928-4366-46B8-9DEA-E93A182A72B4}" type="presOf" srcId="{8E8C3262-9DBC-44BA-A0A1-5F9FE892F602}" destId="{EE6D9438-0115-4984-B6DF-F81880646488}" srcOrd="1" destOrd="0" presId="urn:microsoft.com/office/officeart/2005/8/layout/orgChart1"/>
    <dgm:cxn modelId="{47E3A74A-943E-4BB8-84AA-CDD17EDC8912}" type="presOf" srcId="{4E48874C-E3C0-4153-B9B9-29BB2A33E0F4}" destId="{B0EF8CA9-4974-4252-9746-D4E83B4E9F0E}" srcOrd="0" destOrd="0" presId="urn:microsoft.com/office/officeart/2005/8/layout/orgChart1"/>
    <dgm:cxn modelId="{359B01D2-1A9F-4E4A-B7B0-2DC8EC1117F7}" type="presOf" srcId="{F777401C-BB44-4FC1-BC1D-290DEF70F499}" destId="{A41F599E-4E43-4DE5-B31A-FE432CEDD1E4}" srcOrd="1" destOrd="0" presId="urn:microsoft.com/office/officeart/2005/8/layout/orgChart1"/>
    <dgm:cxn modelId="{DA49DA11-E707-4DB9-9F15-CE47E214FE81}" type="presOf" srcId="{4C0B80AF-F50A-4BE8-8A03-26D8E4895E83}" destId="{11485E17-BDAF-4A29-84AE-7FEB48A3933D}" srcOrd="0" destOrd="0" presId="urn:microsoft.com/office/officeart/2005/8/layout/orgChart1"/>
    <dgm:cxn modelId="{7FBADB85-46D0-42A7-857C-C06DF5526949}" type="presOf" srcId="{DFC3F979-79BF-4E0E-927F-E68699670A5D}" destId="{DA5DCB26-2FCD-4B9D-9714-96BD8D679690}" srcOrd="1" destOrd="0" presId="urn:microsoft.com/office/officeart/2005/8/layout/orgChart1"/>
    <dgm:cxn modelId="{3DC6F1B3-2C01-44E3-9619-B034A89D8FAF}" type="presOf" srcId="{0EBF2F09-26D6-4811-988B-2F227E7C27A7}" destId="{322FC11E-5B38-444A-A872-9BA079D0AC36}" srcOrd="0" destOrd="0" presId="urn:microsoft.com/office/officeart/2005/8/layout/orgChart1"/>
    <dgm:cxn modelId="{2CF7B865-1CFB-4A79-ACD6-CA347218D5AD}" type="presOf" srcId="{D36F2B01-5BCD-4D38-94AA-D06B89340104}" destId="{A2684494-EF84-436E-9738-BED00409A9D2}" srcOrd="0" destOrd="0" presId="urn:microsoft.com/office/officeart/2005/8/layout/orgChart1"/>
    <dgm:cxn modelId="{C6ED0619-2FA3-4A9F-BB63-D399B32AA19C}" srcId="{B8D4B3F8-5BCD-4191-B861-C9EA047BBA25}" destId="{184DB542-30D8-4CFB-87A5-908B320E7C3A}" srcOrd="1" destOrd="0" parTransId="{67C3C76B-6C9B-440C-8A61-FD8C794681D6}" sibTransId="{E27509CA-0E7C-4E2B-834C-C1E62174E11B}"/>
    <dgm:cxn modelId="{407D96E9-CF50-46D1-BCB1-7309716C3B37}" type="presOf" srcId="{65A05D99-0255-4358-AA78-5F9D540B2347}" destId="{F786E2CD-28C7-41F9-9ABF-726D940E2654}" srcOrd="0" destOrd="0" presId="urn:microsoft.com/office/officeart/2005/8/layout/orgChart1"/>
    <dgm:cxn modelId="{706DC248-5DAD-43E8-BCDE-BC7E07D31AF5}" srcId="{4E48874C-E3C0-4153-B9B9-29BB2A33E0F4}" destId="{110CEA08-EE9D-4336-9FD7-90CD872C49B0}" srcOrd="0" destOrd="0" parTransId="{8D8F95C2-291D-49EE-8D22-0074269A966B}" sibTransId="{21135190-3364-4BFF-B7EA-54FD17ACB5DB}"/>
    <dgm:cxn modelId="{CCC2C0EF-9E08-4AD6-A7C9-8D9F8EE60032}" type="presOf" srcId="{4C0B80AF-F50A-4BE8-8A03-26D8E4895E83}" destId="{04BA1C6E-22A5-4272-8485-CFB0BDCD2FE6}" srcOrd="1" destOrd="0" presId="urn:microsoft.com/office/officeart/2005/8/layout/orgChart1"/>
    <dgm:cxn modelId="{2DC21C25-45B8-4508-AB66-60BBD370EA2D}" srcId="{184DB542-30D8-4CFB-87A5-908B320E7C3A}" destId="{20902EF0-E954-4012-97FF-22F85D013D0B}" srcOrd="2" destOrd="0" parTransId="{96120E53-D02A-44E0-A87E-1A3C29099F88}" sibTransId="{17231B4D-67CE-4F5F-A686-AD90179B535A}"/>
    <dgm:cxn modelId="{99F37B86-F3C8-4A0C-8EC2-43A6F3262A89}" type="presOf" srcId="{DFC3F979-79BF-4E0E-927F-E68699670A5D}" destId="{A23B07A7-776D-484F-BC0E-8A84F8714281}" srcOrd="0" destOrd="0" presId="urn:microsoft.com/office/officeart/2005/8/layout/orgChart1"/>
    <dgm:cxn modelId="{07B0377A-AF38-4D81-B012-69C3875CBCB9}" type="presOf" srcId="{5A7BC5FB-A2C2-480A-A10F-349448F73B77}" destId="{57A77950-628C-4951-ACE7-DD25E3CA8585}" srcOrd="0" destOrd="0" presId="urn:microsoft.com/office/officeart/2005/8/layout/orgChart1"/>
    <dgm:cxn modelId="{8017EE41-42A5-46EA-AD21-8CDFD1448C9B}" type="presOf" srcId="{8E8C3262-9DBC-44BA-A0A1-5F9FE892F602}" destId="{5F560622-0C08-4194-B2CF-4F3FB6A907FF}" srcOrd="0" destOrd="0" presId="urn:microsoft.com/office/officeart/2005/8/layout/orgChart1"/>
    <dgm:cxn modelId="{E78A6447-FF21-41CE-A1BB-ED362C6AE99A}" type="presOf" srcId="{380D0D50-B05A-4844-87A4-C101AE9CAC7F}" destId="{6FA62670-77B7-4148-A05C-0796F39B5BED}" srcOrd="0" destOrd="0" presId="urn:microsoft.com/office/officeart/2005/8/layout/orgChart1"/>
    <dgm:cxn modelId="{498081A0-73EE-430A-9B49-0647EA29A98A}" type="presOf" srcId="{D36F2B01-5BCD-4D38-94AA-D06B89340104}" destId="{253FCD0C-9D0F-424A-97E6-3A81788C2104}" srcOrd="1" destOrd="0" presId="urn:microsoft.com/office/officeart/2005/8/layout/orgChart1"/>
    <dgm:cxn modelId="{794BCB1B-588F-43BA-AAE2-699499933939}" srcId="{184DB542-30D8-4CFB-87A5-908B320E7C3A}" destId="{4E48874C-E3C0-4153-B9B9-29BB2A33E0F4}" srcOrd="5" destOrd="0" parTransId="{25834306-1E48-4AFD-82F2-530FF5BB312A}" sibTransId="{80155186-8B96-4275-BAAA-65BDEC0FB2C9}"/>
    <dgm:cxn modelId="{1BAD835C-875D-4DFF-8F0C-3EE1B3F9ED76}" srcId="{DFC3F979-79BF-4E0E-927F-E68699670A5D}" destId="{380D0D50-B05A-4844-87A4-C101AE9CAC7F}" srcOrd="0" destOrd="0" parTransId="{5A7BC5FB-A2C2-480A-A10F-349448F73B77}" sibTransId="{F1FCA8E7-4A34-4D92-808A-AD18635B9DBB}"/>
    <dgm:cxn modelId="{0490323A-849B-4EB9-B076-35C3275915E7}" type="presParOf" srcId="{F29F943E-5B79-48B8-98F7-D5D6B0B21428}" destId="{93C755A5-8F6C-402B-93B9-2130C88C6C0D}" srcOrd="0" destOrd="0" presId="urn:microsoft.com/office/officeart/2005/8/layout/orgChart1"/>
    <dgm:cxn modelId="{733EDD7F-D036-44FA-9122-05207FC698C0}" type="presParOf" srcId="{93C755A5-8F6C-402B-93B9-2130C88C6C0D}" destId="{160853BE-89DC-497D-BF18-1FE539255F7C}" srcOrd="0" destOrd="0" presId="urn:microsoft.com/office/officeart/2005/8/layout/orgChart1"/>
    <dgm:cxn modelId="{40FB6D60-7D2B-4DDF-8CD1-E27886B3F5E9}" type="presParOf" srcId="{160853BE-89DC-497D-BF18-1FE539255F7C}" destId="{9A45A033-6471-4D3F-A3AF-9D45785DF7D9}" srcOrd="0" destOrd="0" presId="urn:microsoft.com/office/officeart/2005/8/layout/orgChart1"/>
    <dgm:cxn modelId="{C1A1CCE4-0DBE-49C7-8F14-3464513DF5D2}" type="presParOf" srcId="{160853BE-89DC-497D-BF18-1FE539255F7C}" destId="{1A66B532-930A-41C9-9A2F-AA0B0887BDA2}" srcOrd="1" destOrd="0" presId="urn:microsoft.com/office/officeart/2005/8/layout/orgChart1"/>
    <dgm:cxn modelId="{A7B34564-B58D-4875-B05B-A710F5A32307}" type="presParOf" srcId="{93C755A5-8F6C-402B-93B9-2130C88C6C0D}" destId="{CC669A78-C96E-4ACA-B9A4-6620CE0414D2}" srcOrd="1" destOrd="0" presId="urn:microsoft.com/office/officeart/2005/8/layout/orgChart1"/>
    <dgm:cxn modelId="{C4232000-88B6-495D-A44B-C91077614717}" type="presParOf" srcId="{93C755A5-8F6C-402B-93B9-2130C88C6C0D}" destId="{293D5D35-E1C2-4817-833D-2BD959D6EAD7}" srcOrd="2" destOrd="0" presId="urn:microsoft.com/office/officeart/2005/8/layout/orgChart1"/>
    <dgm:cxn modelId="{82818B41-DE79-4B6E-857E-ED1DC62E2BD2}" type="presParOf" srcId="{F29F943E-5B79-48B8-98F7-D5D6B0B21428}" destId="{DE3BE374-C5F8-4F13-A762-4CD53C406A00}" srcOrd="1" destOrd="0" presId="urn:microsoft.com/office/officeart/2005/8/layout/orgChart1"/>
    <dgm:cxn modelId="{E336B588-C1B9-41B5-BF19-629CA73C84CE}" type="presParOf" srcId="{DE3BE374-C5F8-4F13-A762-4CD53C406A00}" destId="{22CDB9E3-5E9A-437E-9FCA-06D42C5CDE6E}" srcOrd="0" destOrd="0" presId="urn:microsoft.com/office/officeart/2005/8/layout/orgChart1"/>
    <dgm:cxn modelId="{0C99A589-68B8-4F90-9EFB-59478E3078E7}" type="presParOf" srcId="{22CDB9E3-5E9A-437E-9FCA-06D42C5CDE6E}" destId="{987264D7-8C18-43D4-9E92-31C3D448DE0E}" srcOrd="0" destOrd="0" presId="urn:microsoft.com/office/officeart/2005/8/layout/orgChart1"/>
    <dgm:cxn modelId="{96645143-DF74-4B5D-BC93-81BFB78108F8}" type="presParOf" srcId="{22CDB9E3-5E9A-437E-9FCA-06D42C5CDE6E}" destId="{34D94559-2D38-4976-A0FE-A1830B0886D2}" srcOrd="1" destOrd="0" presId="urn:microsoft.com/office/officeart/2005/8/layout/orgChart1"/>
    <dgm:cxn modelId="{3B8A6C7D-31CA-45A5-8A8A-86C756683313}" type="presParOf" srcId="{DE3BE374-C5F8-4F13-A762-4CD53C406A00}" destId="{63222D33-CC3B-4EEC-8CC2-FE198C200201}" srcOrd="1" destOrd="0" presId="urn:microsoft.com/office/officeart/2005/8/layout/orgChart1"/>
    <dgm:cxn modelId="{AABCC82B-4FCA-4C30-A6CE-0471B3CC7436}" type="presParOf" srcId="{63222D33-CC3B-4EEC-8CC2-FE198C200201}" destId="{441BAB3E-AAE7-40D6-B380-47B962FDDA74}" srcOrd="0" destOrd="0" presId="urn:microsoft.com/office/officeart/2005/8/layout/orgChart1"/>
    <dgm:cxn modelId="{692CA613-05BD-43B5-AFBB-F3E814A19A22}" type="presParOf" srcId="{63222D33-CC3B-4EEC-8CC2-FE198C200201}" destId="{2ECB4E15-C3AF-42B9-84EB-E4A6FC7D664D}" srcOrd="1" destOrd="0" presId="urn:microsoft.com/office/officeart/2005/8/layout/orgChart1"/>
    <dgm:cxn modelId="{497DE580-6D63-4BED-8CB2-8915AE6B0810}" type="presParOf" srcId="{2ECB4E15-C3AF-42B9-84EB-E4A6FC7D664D}" destId="{12EE3D3C-8121-40FB-9D2B-7865C00573C0}" srcOrd="0" destOrd="0" presId="urn:microsoft.com/office/officeart/2005/8/layout/orgChart1"/>
    <dgm:cxn modelId="{16F481A2-71B2-4703-8B6F-74D0156B68D3}" type="presParOf" srcId="{12EE3D3C-8121-40FB-9D2B-7865C00573C0}" destId="{A23B07A7-776D-484F-BC0E-8A84F8714281}" srcOrd="0" destOrd="0" presId="urn:microsoft.com/office/officeart/2005/8/layout/orgChart1"/>
    <dgm:cxn modelId="{7547DBED-B741-4D67-A576-FB612BAC0F40}" type="presParOf" srcId="{12EE3D3C-8121-40FB-9D2B-7865C00573C0}" destId="{DA5DCB26-2FCD-4B9D-9714-96BD8D679690}" srcOrd="1" destOrd="0" presId="urn:microsoft.com/office/officeart/2005/8/layout/orgChart1"/>
    <dgm:cxn modelId="{9AFC5BED-E159-4926-854C-D769C86F49E0}" type="presParOf" srcId="{2ECB4E15-C3AF-42B9-84EB-E4A6FC7D664D}" destId="{3794AB04-4C9E-4D86-BF54-4D31079348E0}" srcOrd="1" destOrd="0" presId="urn:microsoft.com/office/officeart/2005/8/layout/orgChart1"/>
    <dgm:cxn modelId="{4762557A-0F98-430E-A54D-AB3D7BBA7AE1}" type="presParOf" srcId="{3794AB04-4C9E-4D86-BF54-4D31079348E0}" destId="{57A77950-628C-4951-ACE7-DD25E3CA8585}" srcOrd="0" destOrd="0" presId="urn:microsoft.com/office/officeart/2005/8/layout/orgChart1"/>
    <dgm:cxn modelId="{AAE3B8B0-0660-4C55-94F8-C445F429EA60}" type="presParOf" srcId="{3794AB04-4C9E-4D86-BF54-4D31079348E0}" destId="{2C0E1734-2ACF-4A80-8AAB-7592850BB507}" srcOrd="1" destOrd="0" presId="urn:microsoft.com/office/officeart/2005/8/layout/orgChart1"/>
    <dgm:cxn modelId="{D094BD65-C162-49B9-BDE2-8B7FC8AD0711}" type="presParOf" srcId="{2C0E1734-2ACF-4A80-8AAB-7592850BB507}" destId="{64882CB5-949B-4282-9AAF-C8685BD7A878}" srcOrd="0" destOrd="0" presId="urn:microsoft.com/office/officeart/2005/8/layout/orgChart1"/>
    <dgm:cxn modelId="{80F698F3-2923-4400-B0D9-8835D90724DE}" type="presParOf" srcId="{64882CB5-949B-4282-9AAF-C8685BD7A878}" destId="{6FA62670-77B7-4148-A05C-0796F39B5BED}" srcOrd="0" destOrd="0" presId="urn:microsoft.com/office/officeart/2005/8/layout/orgChart1"/>
    <dgm:cxn modelId="{3D061D04-B165-4677-B348-F0B64E6FD532}" type="presParOf" srcId="{64882CB5-949B-4282-9AAF-C8685BD7A878}" destId="{0891E363-0B85-4069-9973-66012F65C6DD}" srcOrd="1" destOrd="0" presId="urn:microsoft.com/office/officeart/2005/8/layout/orgChart1"/>
    <dgm:cxn modelId="{EF4097CF-37F9-42F2-BD14-DF9AA0BF98AD}" type="presParOf" srcId="{2C0E1734-2ACF-4A80-8AAB-7592850BB507}" destId="{836CB6E6-69FC-44FB-80A7-945E4933F08C}" srcOrd="1" destOrd="0" presId="urn:microsoft.com/office/officeart/2005/8/layout/orgChart1"/>
    <dgm:cxn modelId="{C58EAFDE-EF8B-44F7-8EFB-A1B4BCC53512}" type="presParOf" srcId="{2C0E1734-2ACF-4A80-8AAB-7592850BB507}" destId="{61941F00-CC06-4163-A43C-F40B76C5823B}" srcOrd="2" destOrd="0" presId="urn:microsoft.com/office/officeart/2005/8/layout/orgChart1"/>
    <dgm:cxn modelId="{71266678-AE71-4769-86E1-EBA2FC02A2F0}" type="presParOf" srcId="{2ECB4E15-C3AF-42B9-84EB-E4A6FC7D664D}" destId="{0CDDDEAA-A033-46B2-AA10-F96F8BEF6CDC}" srcOrd="2" destOrd="0" presId="urn:microsoft.com/office/officeart/2005/8/layout/orgChart1"/>
    <dgm:cxn modelId="{11CB5211-B111-4818-AD0A-7862FFF5EA80}" type="presParOf" srcId="{63222D33-CC3B-4EEC-8CC2-FE198C200201}" destId="{F963A217-FB59-49C7-B812-15F1EF808EC1}" srcOrd="2" destOrd="0" presId="urn:microsoft.com/office/officeart/2005/8/layout/orgChart1"/>
    <dgm:cxn modelId="{7E957EF7-1B05-432F-8C31-7D43A249797C}" type="presParOf" srcId="{63222D33-CC3B-4EEC-8CC2-FE198C200201}" destId="{D8E8F5D1-934D-4DED-BC2A-17418E97048D}" srcOrd="3" destOrd="0" presId="urn:microsoft.com/office/officeart/2005/8/layout/orgChart1"/>
    <dgm:cxn modelId="{EC31EC6E-4E94-49C4-A425-31DE3B059BEE}" type="presParOf" srcId="{D8E8F5D1-934D-4DED-BC2A-17418E97048D}" destId="{1301DFD7-8532-4201-9B3D-B666B4B42D77}" srcOrd="0" destOrd="0" presId="urn:microsoft.com/office/officeart/2005/8/layout/orgChart1"/>
    <dgm:cxn modelId="{88E229ED-355D-4084-B2F9-EE572823D4A0}" type="presParOf" srcId="{1301DFD7-8532-4201-9B3D-B666B4B42D77}" destId="{8B16C344-CDF7-4C69-964F-1000776D1509}" srcOrd="0" destOrd="0" presId="urn:microsoft.com/office/officeart/2005/8/layout/orgChart1"/>
    <dgm:cxn modelId="{EBA13CB0-2323-430C-A742-0722B929090E}" type="presParOf" srcId="{1301DFD7-8532-4201-9B3D-B666B4B42D77}" destId="{C7A63893-9E8B-489D-B213-384464362492}" srcOrd="1" destOrd="0" presId="urn:microsoft.com/office/officeart/2005/8/layout/orgChart1"/>
    <dgm:cxn modelId="{47344A71-0953-4064-9CFC-F423F8BD9410}" type="presParOf" srcId="{D8E8F5D1-934D-4DED-BC2A-17418E97048D}" destId="{57D42828-6AD8-430A-876D-3D08A700FBA4}" srcOrd="1" destOrd="0" presId="urn:microsoft.com/office/officeart/2005/8/layout/orgChart1"/>
    <dgm:cxn modelId="{E925327D-F4D9-4DE9-81B8-4176A013948B}" type="presParOf" srcId="{57D42828-6AD8-430A-876D-3D08A700FBA4}" destId="{6D729E62-8272-4D30-8654-44D9C74543F1}" srcOrd="0" destOrd="0" presId="urn:microsoft.com/office/officeart/2005/8/layout/orgChart1"/>
    <dgm:cxn modelId="{7DB4CA9C-E614-4233-BFF0-3155846FC2B5}" type="presParOf" srcId="{57D42828-6AD8-430A-876D-3D08A700FBA4}" destId="{FE991179-AD9E-473C-BA38-2455859D216C}" srcOrd="1" destOrd="0" presId="urn:microsoft.com/office/officeart/2005/8/layout/orgChart1"/>
    <dgm:cxn modelId="{1CAE0DB2-033A-4541-9284-6D1781AEF294}" type="presParOf" srcId="{FE991179-AD9E-473C-BA38-2455859D216C}" destId="{AA094CBD-DDA7-4BC1-9546-CB6646B36967}" srcOrd="0" destOrd="0" presId="urn:microsoft.com/office/officeart/2005/8/layout/orgChart1"/>
    <dgm:cxn modelId="{23F22CBD-58EA-4B69-8599-EFEB0308F6A6}" type="presParOf" srcId="{AA094CBD-DDA7-4BC1-9546-CB6646B36967}" destId="{A2684494-EF84-436E-9738-BED00409A9D2}" srcOrd="0" destOrd="0" presId="urn:microsoft.com/office/officeart/2005/8/layout/orgChart1"/>
    <dgm:cxn modelId="{B7A2B8AB-DCB5-4107-BD40-CF2B9F639E55}" type="presParOf" srcId="{AA094CBD-DDA7-4BC1-9546-CB6646B36967}" destId="{253FCD0C-9D0F-424A-97E6-3A81788C2104}" srcOrd="1" destOrd="0" presId="urn:microsoft.com/office/officeart/2005/8/layout/orgChart1"/>
    <dgm:cxn modelId="{91FE9150-3241-4BDB-BE67-DCD472F4A156}" type="presParOf" srcId="{FE991179-AD9E-473C-BA38-2455859D216C}" destId="{3DF5C77B-C0C9-4D5A-94A1-CFA1AFF49152}" srcOrd="1" destOrd="0" presId="urn:microsoft.com/office/officeart/2005/8/layout/orgChart1"/>
    <dgm:cxn modelId="{E8B8EAB1-DCD2-4342-9496-F7AE1660C8E3}" type="presParOf" srcId="{FE991179-AD9E-473C-BA38-2455859D216C}" destId="{0DE5EE42-AC94-4995-A03B-7EA8C7D81596}" srcOrd="2" destOrd="0" presId="urn:microsoft.com/office/officeart/2005/8/layout/orgChart1"/>
    <dgm:cxn modelId="{13C3948C-7A00-4A22-9CF2-861885A2ACDB}" type="presParOf" srcId="{D8E8F5D1-934D-4DED-BC2A-17418E97048D}" destId="{1D6D8DE9-72C9-4603-B1F2-4B401EF94074}" srcOrd="2" destOrd="0" presId="urn:microsoft.com/office/officeart/2005/8/layout/orgChart1"/>
    <dgm:cxn modelId="{D2C673E0-734A-4C60-ADBA-C4E984400D32}" type="presParOf" srcId="{63222D33-CC3B-4EEC-8CC2-FE198C200201}" destId="{F71ECFCC-5A6F-49E8-AB64-674B2E67CAA0}" srcOrd="4" destOrd="0" presId="urn:microsoft.com/office/officeart/2005/8/layout/orgChart1"/>
    <dgm:cxn modelId="{38C46BCC-4635-4253-82CD-FCAA71CE9F83}" type="presParOf" srcId="{63222D33-CC3B-4EEC-8CC2-FE198C200201}" destId="{32F726E7-ED18-433F-913B-621A23AD5CEF}" srcOrd="5" destOrd="0" presId="urn:microsoft.com/office/officeart/2005/8/layout/orgChart1"/>
    <dgm:cxn modelId="{E14B098D-1B19-4C6B-8310-99658E6E88C2}" type="presParOf" srcId="{32F726E7-ED18-433F-913B-621A23AD5CEF}" destId="{A5519297-E710-45C6-B07C-272DDE1D5715}" srcOrd="0" destOrd="0" presId="urn:microsoft.com/office/officeart/2005/8/layout/orgChart1"/>
    <dgm:cxn modelId="{B8807532-C708-4178-A3A7-E45CFB445161}" type="presParOf" srcId="{A5519297-E710-45C6-B07C-272DDE1D5715}" destId="{F3D66B97-324E-40AD-9C8A-71B30066A2D2}" srcOrd="0" destOrd="0" presId="urn:microsoft.com/office/officeart/2005/8/layout/orgChart1"/>
    <dgm:cxn modelId="{916B3227-A750-42E6-990C-6689EB2A8528}" type="presParOf" srcId="{A5519297-E710-45C6-B07C-272DDE1D5715}" destId="{34CCF21C-0710-4CAE-9DDA-729D0FEB9319}" srcOrd="1" destOrd="0" presId="urn:microsoft.com/office/officeart/2005/8/layout/orgChart1"/>
    <dgm:cxn modelId="{F45253FF-0C9C-40AB-9C29-F0C06FC57D00}" type="presParOf" srcId="{32F726E7-ED18-433F-913B-621A23AD5CEF}" destId="{4E02A8E9-C474-461B-AE65-4E5780A249F4}" srcOrd="1" destOrd="0" presId="urn:microsoft.com/office/officeart/2005/8/layout/orgChart1"/>
    <dgm:cxn modelId="{3E24439D-D9FE-4563-86AE-D127455E1FEB}" type="presParOf" srcId="{4E02A8E9-C474-461B-AE65-4E5780A249F4}" destId="{892731A7-DEF4-4653-83DA-42FA49CBB519}" srcOrd="0" destOrd="0" presId="urn:microsoft.com/office/officeart/2005/8/layout/orgChart1"/>
    <dgm:cxn modelId="{D74B1067-6CBC-4F07-BEDB-EBF015BB270D}" type="presParOf" srcId="{4E02A8E9-C474-461B-AE65-4E5780A249F4}" destId="{0ED32DB1-A63E-4E4D-B514-8ED3F5C2DD1E}" srcOrd="1" destOrd="0" presId="urn:microsoft.com/office/officeart/2005/8/layout/orgChart1"/>
    <dgm:cxn modelId="{35F8E477-7C24-4108-A4BF-900A6C736770}" type="presParOf" srcId="{0ED32DB1-A63E-4E4D-B514-8ED3F5C2DD1E}" destId="{E9F1C35B-13AB-45E1-B8B0-7B98A4B66796}" srcOrd="0" destOrd="0" presId="urn:microsoft.com/office/officeart/2005/8/layout/orgChart1"/>
    <dgm:cxn modelId="{B98DB4F3-4958-45D7-A429-C7D75F403043}" type="presParOf" srcId="{E9F1C35B-13AB-45E1-B8B0-7B98A4B66796}" destId="{24A8F3E3-3261-4A46-8B67-491564A9510D}" srcOrd="0" destOrd="0" presId="urn:microsoft.com/office/officeart/2005/8/layout/orgChart1"/>
    <dgm:cxn modelId="{D3EAAB8D-3B1D-48F3-BD23-ADD246DD425A}" type="presParOf" srcId="{E9F1C35B-13AB-45E1-B8B0-7B98A4B66796}" destId="{A5BDC3EF-A44B-4AA1-AF09-1B7C87A2ED4C}" srcOrd="1" destOrd="0" presId="urn:microsoft.com/office/officeart/2005/8/layout/orgChart1"/>
    <dgm:cxn modelId="{61158102-11A9-45C3-8314-79223326E747}" type="presParOf" srcId="{0ED32DB1-A63E-4E4D-B514-8ED3F5C2DD1E}" destId="{F8EFC115-44F0-4B8B-ABB0-5CE10023E56A}" srcOrd="1" destOrd="0" presId="urn:microsoft.com/office/officeart/2005/8/layout/orgChart1"/>
    <dgm:cxn modelId="{D54F27A2-C52F-4A3D-BA7C-45B858EFBFC2}" type="presParOf" srcId="{0ED32DB1-A63E-4E4D-B514-8ED3F5C2DD1E}" destId="{5780223C-2526-4C44-85B0-43793DB8B335}" srcOrd="2" destOrd="0" presId="urn:microsoft.com/office/officeart/2005/8/layout/orgChart1"/>
    <dgm:cxn modelId="{AABB9235-9571-4B66-A55B-C1F8D328D5D1}" type="presParOf" srcId="{32F726E7-ED18-433F-913B-621A23AD5CEF}" destId="{71EE0D58-1454-46AE-9F2D-96E542A88D1C}" srcOrd="2" destOrd="0" presId="urn:microsoft.com/office/officeart/2005/8/layout/orgChart1"/>
    <dgm:cxn modelId="{4E84AACC-DBED-4F4D-96FB-56820FB5913A}" type="presParOf" srcId="{63222D33-CC3B-4EEC-8CC2-FE198C200201}" destId="{BA9D6CB0-2FEA-4AD9-B28E-BFE4DF8FBA13}" srcOrd="6" destOrd="0" presId="urn:microsoft.com/office/officeart/2005/8/layout/orgChart1"/>
    <dgm:cxn modelId="{80392916-460F-432E-86DC-DF258EAE4101}" type="presParOf" srcId="{63222D33-CC3B-4EEC-8CC2-FE198C200201}" destId="{115FBAAF-1228-4228-9508-C6C338CC662D}" srcOrd="7" destOrd="0" presId="urn:microsoft.com/office/officeart/2005/8/layout/orgChart1"/>
    <dgm:cxn modelId="{2F6901CC-5853-40C7-97E4-74D908BB1FBB}" type="presParOf" srcId="{115FBAAF-1228-4228-9508-C6C338CC662D}" destId="{1CD01487-36DE-4271-BC3F-5972CD81F482}" srcOrd="0" destOrd="0" presId="urn:microsoft.com/office/officeart/2005/8/layout/orgChart1"/>
    <dgm:cxn modelId="{91193247-1CB4-4405-ACCB-64B0AC9C06E4}" type="presParOf" srcId="{1CD01487-36DE-4271-BC3F-5972CD81F482}" destId="{11485E17-BDAF-4A29-84AE-7FEB48A3933D}" srcOrd="0" destOrd="0" presId="urn:microsoft.com/office/officeart/2005/8/layout/orgChart1"/>
    <dgm:cxn modelId="{2B9DB436-BFEA-4A05-B887-7563AFFBD2DA}" type="presParOf" srcId="{1CD01487-36DE-4271-BC3F-5972CD81F482}" destId="{04BA1C6E-22A5-4272-8485-CFB0BDCD2FE6}" srcOrd="1" destOrd="0" presId="urn:microsoft.com/office/officeart/2005/8/layout/orgChart1"/>
    <dgm:cxn modelId="{7FB259A5-1560-47C1-ACC9-F679A6900877}" type="presParOf" srcId="{115FBAAF-1228-4228-9508-C6C338CC662D}" destId="{FA7C2BAA-DB50-47DF-BB24-FD0FF7E67742}" srcOrd="1" destOrd="0" presId="urn:microsoft.com/office/officeart/2005/8/layout/orgChart1"/>
    <dgm:cxn modelId="{30DE7BF1-C93C-40CB-8358-260B8C93134C}" type="presParOf" srcId="{FA7C2BAA-DB50-47DF-BB24-FD0FF7E67742}" destId="{AF55B71E-9211-4342-8911-99D289550BED}" srcOrd="0" destOrd="0" presId="urn:microsoft.com/office/officeart/2005/8/layout/orgChart1"/>
    <dgm:cxn modelId="{B8166359-8D1B-4B10-8BF5-E46E0B694FB1}" type="presParOf" srcId="{FA7C2BAA-DB50-47DF-BB24-FD0FF7E67742}" destId="{ADFA5FAF-C045-4E32-8A92-18C158D1B668}" srcOrd="1" destOrd="0" presId="urn:microsoft.com/office/officeart/2005/8/layout/orgChart1"/>
    <dgm:cxn modelId="{B2C9E97A-CAC5-45FB-A812-1AFDEA1249E7}" type="presParOf" srcId="{ADFA5FAF-C045-4E32-8A92-18C158D1B668}" destId="{EAAAC12C-D554-4F91-B9FC-132207388553}" srcOrd="0" destOrd="0" presId="urn:microsoft.com/office/officeart/2005/8/layout/orgChart1"/>
    <dgm:cxn modelId="{CEFBD3DA-4230-4D5F-A703-310B82719195}" type="presParOf" srcId="{EAAAC12C-D554-4F91-B9FC-132207388553}" destId="{5F560622-0C08-4194-B2CF-4F3FB6A907FF}" srcOrd="0" destOrd="0" presId="urn:microsoft.com/office/officeart/2005/8/layout/orgChart1"/>
    <dgm:cxn modelId="{BB2640D3-8EDA-480C-8C6F-DE5DDCA0384F}" type="presParOf" srcId="{EAAAC12C-D554-4F91-B9FC-132207388553}" destId="{EE6D9438-0115-4984-B6DF-F81880646488}" srcOrd="1" destOrd="0" presId="urn:microsoft.com/office/officeart/2005/8/layout/orgChart1"/>
    <dgm:cxn modelId="{F0414CA3-AC46-4180-9C59-4AEFDC53F924}" type="presParOf" srcId="{ADFA5FAF-C045-4E32-8A92-18C158D1B668}" destId="{DED9267D-4976-4626-B09C-B59A339B6AD2}" srcOrd="1" destOrd="0" presId="urn:microsoft.com/office/officeart/2005/8/layout/orgChart1"/>
    <dgm:cxn modelId="{1748CFF8-D9E1-4D7E-A634-31A3A1432363}" type="presParOf" srcId="{ADFA5FAF-C045-4E32-8A92-18C158D1B668}" destId="{6B9948B7-461D-4CD4-8C3B-388F1A5DEE89}" srcOrd="2" destOrd="0" presId="urn:microsoft.com/office/officeart/2005/8/layout/orgChart1"/>
    <dgm:cxn modelId="{D8E917EB-E340-421D-93AB-2E1648300986}" type="presParOf" srcId="{115FBAAF-1228-4228-9508-C6C338CC662D}" destId="{7AEF267D-F175-4AC3-95C0-AA5CB2C6F080}" srcOrd="2" destOrd="0" presId="urn:microsoft.com/office/officeart/2005/8/layout/orgChart1"/>
    <dgm:cxn modelId="{FC9DD0B9-60EF-486F-85CD-A97255D0C713}" type="presParOf" srcId="{63222D33-CC3B-4EEC-8CC2-FE198C200201}" destId="{92A644DB-636C-472E-B332-44A72D9F1B65}" srcOrd="8" destOrd="0" presId="urn:microsoft.com/office/officeart/2005/8/layout/orgChart1"/>
    <dgm:cxn modelId="{39DB6BA3-BC68-4918-9291-267EC6FED8CB}" type="presParOf" srcId="{63222D33-CC3B-4EEC-8CC2-FE198C200201}" destId="{D9B3D575-628E-48CD-8DB5-D424E670913F}" srcOrd="9" destOrd="0" presId="urn:microsoft.com/office/officeart/2005/8/layout/orgChart1"/>
    <dgm:cxn modelId="{9075AA93-546C-4AD7-8BB8-8BCDA17A6C60}" type="presParOf" srcId="{D9B3D575-628E-48CD-8DB5-D424E670913F}" destId="{6633B5CA-12C4-4FBF-8EEE-D2AA8509E799}" srcOrd="0" destOrd="0" presId="urn:microsoft.com/office/officeart/2005/8/layout/orgChart1"/>
    <dgm:cxn modelId="{B12DF63F-55C6-4AB1-B8BD-4E4602E22BBE}" type="presParOf" srcId="{6633B5CA-12C4-4FBF-8EEE-D2AA8509E799}" destId="{AF33405B-189F-454C-90E2-6BB608DBEBF1}" srcOrd="0" destOrd="0" presId="urn:microsoft.com/office/officeart/2005/8/layout/orgChart1"/>
    <dgm:cxn modelId="{1722D40E-B8A4-4874-A61C-30576A0C9DBE}" type="presParOf" srcId="{6633B5CA-12C4-4FBF-8EEE-D2AA8509E799}" destId="{A41F599E-4E43-4DE5-B31A-FE432CEDD1E4}" srcOrd="1" destOrd="0" presId="urn:microsoft.com/office/officeart/2005/8/layout/orgChart1"/>
    <dgm:cxn modelId="{C3B280EE-B3AB-4117-82DD-DFC2BDD849CD}" type="presParOf" srcId="{D9B3D575-628E-48CD-8DB5-D424E670913F}" destId="{C0AB0A5C-37E8-4ADA-BD78-66C6DC30DC48}" srcOrd="1" destOrd="0" presId="urn:microsoft.com/office/officeart/2005/8/layout/orgChart1"/>
    <dgm:cxn modelId="{49F77192-1A50-4D04-B04C-7480ABA339A0}" type="presParOf" srcId="{C0AB0A5C-37E8-4ADA-BD78-66C6DC30DC48}" destId="{F786E2CD-28C7-41F9-9ABF-726D940E2654}" srcOrd="0" destOrd="0" presId="urn:microsoft.com/office/officeart/2005/8/layout/orgChart1"/>
    <dgm:cxn modelId="{1D9BB8E7-0922-4DFE-885D-F20CBA1E5808}" type="presParOf" srcId="{C0AB0A5C-37E8-4ADA-BD78-66C6DC30DC48}" destId="{ACD093C0-5987-4FF7-BC18-93BC8EFA65CC}" srcOrd="1" destOrd="0" presId="urn:microsoft.com/office/officeart/2005/8/layout/orgChart1"/>
    <dgm:cxn modelId="{96B688EC-73E6-4EF9-865C-89F6F7A5D94B}" type="presParOf" srcId="{ACD093C0-5987-4FF7-BC18-93BC8EFA65CC}" destId="{24A6F6E1-EA3E-401A-A10E-AA3A473EE373}" srcOrd="0" destOrd="0" presId="urn:microsoft.com/office/officeart/2005/8/layout/orgChart1"/>
    <dgm:cxn modelId="{20EC695A-47CE-4C20-8A8E-BCD76D06CDD2}" type="presParOf" srcId="{24A6F6E1-EA3E-401A-A10E-AA3A473EE373}" destId="{322FC11E-5B38-444A-A872-9BA079D0AC36}" srcOrd="0" destOrd="0" presId="urn:microsoft.com/office/officeart/2005/8/layout/orgChart1"/>
    <dgm:cxn modelId="{013D8BAA-B27D-4035-9E9D-F01959BE156B}" type="presParOf" srcId="{24A6F6E1-EA3E-401A-A10E-AA3A473EE373}" destId="{8EE58EC8-0BFD-4775-ADE0-34F24EB827BE}" srcOrd="1" destOrd="0" presId="urn:microsoft.com/office/officeart/2005/8/layout/orgChart1"/>
    <dgm:cxn modelId="{FFC3B213-04EF-4DEC-B1F4-AAAFE316701B}" type="presParOf" srcId="{ACD093C0-5987-4FF7-BC18-93BC8EFA65CC}" destId="{02491BCA-20DA-40E2-8038-C217E6B38EB6}" srcOrd="1" destOrd="0" presId="urn:microsoft.com/office/officeart/2005/8/layout/orgChart1"/>
    <dgm:cxn modelId="{BCC03C9E-4B77-4AE6-9B5E-2442B4C5D640}" type="presParOf" srcId="{ACD093C0-5987-4FF7-BC18-93BC8EFA65CC}" destId="{5302C3FA-0B53-48AD-BFCA-3A96FC90EC8A}" srcOrd="2" destOrd="0" presId="urn:microsoft.com/office/officeart/2005/8/layout/orgChart1"/>
    <dgm:cxn modelId="{A3CB3F29-835E-406F-93E3-A5957BA26489}" type="presParOf" srcId="{D9B3D575-628E-48CD-8DB5-D424E670913F}" destId="{1619AB3F-20D8-4FDF-AC97-717405CF5FDE}" srcOrd="2" destOrd="0" presId="urn:microsoft.com/office/officeart/2005/8/layout/orgChart1"/>
    <dgm:cxn modelId="{DFDF0BA6-074E-426C-8776-065CC86054AB}" type="presParOf" srcId="{63222D33-CC3B-4EEC-8CC2-FE198C200201}" destId="{7546C8C2-B2CE-4C07-B9D2-39D38C024D70}" srcOrd="10" destOrd="0" presId="urn:microsoft.com/office/officeart/2005/8/layout/orgChart1"/>
    <dgm:cxn modelId="{DCF1AD9C-34C4-485B-B460-D8C814945253}" type="presParOf" srcId="{63222D33-CC3B-4EEC-8CC2-FE198C200201}" destId="{027840A3-524F-4DF0-9143-182799F2D743}" srcOrd="11" destOrd="0" presId="urn:microsoft.com/office/officeart/2005/8/layout/orgChart1"/>
    <dgm:cxn modelId="{E2C8E5B1-6994-4D10-9AE7-7BC39A2EC0DC}" type="presParOf" srcId="{027840A3-524F-4DF0-9143-182799F2D743}" destId="{19546D3A-3594-4E34-BBC0-ACEEC7396D34}" srcOrd="0" destOrd="0" presId="urn:microsoft.com/office/officeart/2005/8/layout/orgChart1"/>
    <dgm:cxn modelId="{18FA8CA6-908C-47C3-BD1F-BD77FA8EC77B}" type="presParOf" srcId="{19546D3A-3594-4E34-BBC0-ACEEC7396D34}" destId="{B0EF8CA9-4974-4252-9746-D4E83B4E9F0E}" srcOrd="0" destOrd="0" presId="urn:microsoft.com/office/officeart/2005/8/layout/orgChart1"/>
    <dgm:cxn modelId="{EA09DAE5-FAC8-4ACE-8505-B44CF615F216}" type="presParOf" srcId="{19546D3A-3594-4E34-BBC0-ACEEC7396D34}" destId="{2882FF16-51BA-4709-8AC4-AAF01B307B26}" srcOrd="1" destOrd="0" presId="urn:microsoft.com/office/officeart/2005/8/layout/orgChart1"/>
    <dgm:cxn modelId="{780F735F-032F-4B8F-9A8B-2075E707E8CC}" type="presParOf" srcId="{027840A3-524F-4DF0-9143-182799F2D743}" destId="{60ECD0E8-F72B-49D5-A0D3-977A9F22178D}" srcOrd="1" destOrd="0" presId="urn:microsoft.com/office/officeart/2005/8/layout/orgChart1"/>
    <dgm:cxn modelId="{BBFF2405-5D94-4869-847B-62B7D23E67A3}" type="presParOf" srcId="{60ECD0E8-F72B-49D5-A0D3-977A9F22178D}" destId="{BD71F492-493A-4A89-9FB9-93941469D9B4}" srcOrd="0" destOrd="0" presId="urn:microsoft.com/office/officeart/2005/8/layout/orgChart1"/>
    <dgm:cxn modelId="{5E3C327A-56E1-439F-BD0D-3300B92D7826}" type="presParOf" srcId="{60ECD0E8-F72B-49D5-A0D3-977A9F22178D}" destId="{A7CAEEBA-A79E-4225-A5A1-B1E1058E8960}" srcOrd="1" destOrd="0" presId="urn:microsoft.com/office/officeart/2005/8/layout/orgChart1"/>
    <dgm:cxn modelId="{EA2CA38A-F84B-476F-880E-918CEC2E4C82}" type="presParOf" srcId="{A7CAEEBA-A79E-4225-A5A1-B1E1058E8960}" destId="{967C932A-9C06-4723-B777-FA55E2181168}" srcOrd="0" destOrd="0" presId="urn:microsoft.com/office/officeart/2005/8/layout/orgChart1"/>
    <dgm:cxn modelId="{DB7D5D3B-66C1-4CA8-9F61-54AA31D5C73C}" type="presParOf" srcId="{967C932A-9C06-4723-B777-FA55E2181168}" destId="{588D1344-7548-4EAE-BEF1-0DD21A0E4543}" srcOrd="0" destOrd="0" presId="urn:microsoft.com/office/officeart/2005/8/layout/orgChart1"/>
    <dgm:cxn modelId="{27FF75B0-3A4D-40F7-85E4-8D029671D883}" type="presParOf" srcId="{967C932A-9C06-4723-B777-FA55E2181168}" destId="{C630DA4B-817F-41D5-967A-AFEAF5975B0B}" srcOrd="1" destOrd="0" presId="urn:microsoft.com/office/officeart/2005/8/layout/orgChart1"/>
    <dgm:cxn modelId="{79C0B89B-99DE-4574-84ED-0A577DFA0D44}" type="presParOf" srcId="{A7CAEEBA-A79E-4225-A5A1-B1E1058E8960}" destId="{2E082914-E8EC-4EA0-891D-6C8BBFC8D486}" srcOrd="1" destOrd="0" presId="urn:microsoft.com/office/officeart/2005/8/layout/orgChart1"/>
    <dgm:cxn modelId="{49DB65B2-9D77-488F-81B9-26960F128FC8}" type="presParOf" srcId="{A7CAEEBA-A79E-4225-A5A1-B1E1058E8960}" destId="{DC54B9AF-BD2E-476F-B0C9-637EB81E3994}" srcOrd="2" destOrd="0" presId="urn:microsoft.com/office/officeart/2005/8/layout/orgChart1"/>
    <dgm:cxn modelId="{17D56F6D-0460-4B18-8ED1-E73DAF3E2625}" type="presParOf" srcId="{027840A3-524F-4DF0-9143-182799F2D743}" destId="{8C883BA6-537C-4931-A906-81CD0C82A5B5}" srcOrd="2" destOrd="0" presId="urn:microsoft.com/office/officeart/2005/8/layout/orgChart1"/>
    <dgm:cxn modelId="{FD52A751-34A2-4008-A1D8-7DB572018CC8}" type="presParOf" srcId="{DE3BE374-C5F8-4F13-A762-4CD53C406A00}" destId="{489BD2A7-365C-46EE-9574-40A0F94BBCE4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F8D833-C4AA-448E-8CF7-68356C34611A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0D10832-5B65-4325-AAA2-C6D320AFD244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檢視業務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A30B792-634E-444B-BE5C-8A2C249099B0}" type="parTrans" cxnId="{D4EF5BE0-C7F7-4C4F-8289-8F268F077923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B1128E6-B8EA-49C4-9DFC-C27B8357BB6F}" type="sibTrans" cxnId="{D4EF5BE0-C7F7-4C4F-8289-8F268F077923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F9AACD8-1765-4D1A-A04B-2E78D68F178F}">
      <dgm:prSet phldrT="[文字]" custT="1"/>
      <dgm:spPr/>
      <dgm:t>
        <a:bodyPr/>
        <a:lstStyle/>
        <a:p>
          <a:r>
            <a:rPr 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檢視資料權利完整性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E3D79F3-4926-412E-99D9-AF1D271289B2}" type="parTrans" cxnId="{B56B80E9-924C-4C20-A0DB-B75A003004A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2F9BC0E-2483-4A3A-B5B3-03DDB475858D}" type="sibTrans" cxnId="{B56B80E9-924C-4C20-A0DB-B75A003004A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5698FC2-C663-4AD5-82CE-BADE6B9998CB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選擇資料開放範圍及授權條款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5C6C1ED-6433-42C4-A944-C3DF650AD660}" type="parTrans" cxnId="{F5A3EED6-176A-48EC-A927-D00D37C24DC6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22CA006-4331-410E-AB92-49C71A53AEB0}" type="sibTrans" cxnId="{F5A3EED6-176A-48EC-A927-D00D37C24DC6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E0DAB11-AB3B-4614-B6B6-11DBF00494FC}">
      <dgm:prSet phldrT="[文字]" custT="1"/>
      <dgm:spPr/>
      <dgm:t>
        <a:bodyPr/>
        <a:lstStyle/>
        <a:p>
          <a:r>
            <a:rPr lang="zh-TW" altLang="en-US" sz="24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發布資料集</a:t>
          </a:r>
          <a:endParaRPr lang="zh-TW" altLang="en-US" sz="24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0C1C8F2A-3682-4CFE-B7F7-46F493857150}" type="parTrans" cxnId="{2024F58F-43DD-4FE5-A376-F1B465AA7922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75EA7EE-DC8B-4A59-A542-D937D3F7B550}" type="sibTrans" cxnId="{2024F58F-43DD-4FE5-A376-F1B465AA7922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E43E344-2D37-43FA-90F0-305BDBC62CCB}">
      <dgm:prSet custT="1"/>
      <dgm:spPr/>
      <dgm:t>
        <a:bodyPr/>
        <a:lstStyle/>
        <a:p>
          <a:pPr>
            <a:lnSpc>
              <a:spcPts val="1400"/>
            </a:lnSpc>
          </a:pPr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單位內年度重大施政計畫執行現況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3ABFF3B-1DA9-426B-8F52-D65EB72F7DB1}" type="parTrans" cxnId="{D172C890-C222-4E64-B97D-40804BE8A037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BFCADF7-94F2-4C09-AD57-D5E21CCDD134}" type="sibTrans" cxnId="{D172C890-C222-4E64-B97D-40804BE8A037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D05DA15-B406-4640-B999-7D8D8BCF5544}">
      <dgm:prSet custT="1"/>
      <dgm:spPr/>
      <dgm:t>
        <a:bodyPr/>
        <a:lstStyle/>
        <a:p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檢視各項資料法制規範權利完整性（如著作權歸屬、第三人授權完整性）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EBD1E88-1B52-41A3-BE9A-B177B06F07BC}" type="parTrans" cxnId="{CEA954B5-0581-4092-8EFA-F5B954EBA54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D7228FF-9C09-4940-868D-F11A7EB37DAE}" type="sibTrans" cxnId="{CEA954B5-0581-4092-8EFA-F5B954EBA54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3795194-CAAC-4A73-AE14-9CF2BC931FC4}">
      <dgm:prSet custT="1"/>
      <dgm:spPr/>
      <dgm:t>
        <a:bodyPr/>
        <a:lstStyle/>
        <a:p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依據資料權利的完整性、適法性，將資料予以適當分類為甲、乙、丙三類資料，擇定適當授權條款，並依據資源分配情形及民間需求建議，排定資料開放優先次序，提報各本部諮詢小組</a:t>
          </a:r>
          <a:r>
            <a:rPr lang="en-US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秘書單位：通次室</a:t>
          </a:r>
          <a:r>
            <a:rPr lang="en-US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審議。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D19C0FD-D881-4756-98A8-3F731D15DCE4}" type="parTrans" cxnId="{9F255230-078A-4FC7-AACA-65CFBE56C236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6E3C1C6-ADC6-4B5A-BBCC-E0C18CB6BC83}" type="sibTrans" cxnId="{9F255230-078A-4FC7-AACA-65CFBE56C236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0BE6DDD-3DE9-4A02-AF33-925AB5B2C1E1}">
      <dgm:prSet custT="1"/>
      <dgm:spPr/>
      <dgm:t>
        <a:bodyPr/>
        <a:lstStyle/>
        <a:p>
          <a:r>
            <a:rPr lang="zh-TW" altLang="en-US" sz="24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決定資料開放格式，執行資料集發布</a:t>
          </a:r>
          <a:endParaRPr lang="zh-TW" altLang="en-US" sz="24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BC3AC9F-8C14-4585-9499-E773C04B13AE}" type="parTrans" cxnId="{3CAA7A44-4CC0-4E9D-9014-D3D20D23925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65673A6-0EAB-46AD-965D-35AB2EAF6AB6}" type="sibTrans" cxnId="{3CAA7A44-4CC0-4E9D-9014-D3D20D239259}">
      <dgm:prSet/>
      <dgm:spPr/>
      <dgm:t>
        <a:bodyPr/>
        <a:lstStyle/>
        <a:p>
          <a:endParaRPr lang="zh-TW" altLang="en-US" sz="2400" b="1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009EA21-75B6-4CD8-BADC-AEDEC927E2FB}">
      <dgm:prSet custT="1"/>
      <dgm:spPr/>
      <dgm:t>
        <a:bodyPr/>
        <a:lstStyle/>
        <a:p>
          <a:r>
            <a:rPr lang="zh-TW" altLang="en-US" sz="20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依各項國家機密保護及軍事機密保護法等規定，經「保防部門」審認及單位權責長官核定。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050E7132-9671-41F5-813D-3A06602136F8}" type="parTrans" cxnId="{9C70F609-7C08-4A8E-9EAF-8561B4A05375}">
      <dgm:prSet/>
      <dgm:spPr/>
      <dgm:t>
        <a:bodyPr/>
        <a:lstStyle/>
        <a:p>
          <a:endParaRPr lang="zh-TW" altLang="en-US"/>
        </a:p>
      </dgm:t>
    </dgm:pt>
    <dgm:pt modelId="{46F2C2F3-4375-4A9B-9DE6-B7B48D04BA8D}" type="sibTrans" cxnId="{9C70F609-7C08-4A8E-9EAF-8561B4A05375}">
      <dgm:prSet/>
      <dgm:spPr/>
      <dgm:t>
        <a:bodyPr/>
        <a:lstStyle/>
        <a:p>
          <a:endParaRPr lang="zh-TW" altLang="en-US"/>
        </a:p>
      </dgm:t>
    </dgm:pt>
    <dgm:pt modelId="{DE2D0AE8-A773-4F0F-8BB4-354399BCCBAF}">
      <dgm:prSet custT="1"/>
      <dgm:spPr/>
      <dgm:t>
        <a:bodyPr/>
        <a:lstStyle/>
        <a:p>
          <a:pPr>
            <a:lnSpc>
              <a:spcPts val="1400"/>
            </a:lnSpc>
          </a:pPr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「強化政府治理效能規劃案」相關創新施政項目</a:t>
          </a:r>
        </a:p>
      </dgm:t>
    </dgm:pt>
    <dgm:pt modelId="{B9CD702D-8824-4B12-8E5C-0F41140ED0B0}" type="parTrans" cxnId="{B4084D14-FEA7-41A6-BDAA-F6DB7972BD8C}">
      <dgm:prSet/>
      <dgm:spPr/>
      <dgm:t>
        <a:bodyPr/>
        <a:lstStyle/>
        <a:p>
          <a:endParaRPr lang="zh-TW" altLang="en-US"/>
        </a:p>
      </dgm:t>
    </dgm:pt>
    <dgm:pt modelId="{A245B8C9-2B85-4730-A640-810C4E375C9F}" type="sibTrans" cxnId="{B4084D14-FEA7-41A6-BDAA-F6DB7972BD8C}">
      <dgm:prSet/>
      <dgm:spPr/>
      <dgm:t>
        <a:bodyPr/>
        <a:lstStyle/>
        <a:p>
          <a:endParaRPr lang="zh-TW" altLang="en-US"/>
        </a:p>
      </dgm:t>
    </dgm:pt>
    <dgm:pt modelId="{CFA6AA16-9342-4132-810E-9C7D9863BE4E}">
      <dgm:prSet custT="1"/>
      <dgm:spPr/>
      <dgm:t>
        <a:bodyPr/>
        <a:lstStyle/>
        <a:p>
          <a:pPr>
            <a:lnSpc>
              <a:spcPts val="1400"/>
            </a:lnSpc>
          </a:pPr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研究發展：各單位辦理政府研究資料</a:t>
          </a:r>
        </a:p>
      </dgm:t>
    </dgm:pt>
    <dgm:pt modelId="{B414BA78-3598-4202-B065-4AC7256CA73B}" type="parTrans" cxnId="{628BB30E-2163-4232-9E97-05994B555ADE}">
      <dgm:prSet/>
      <dgm:spPr/>
      <dgm:t>
        <a:bodyPr/>
        <a:lstStyle/>
        <a:p>
          <a:endParaRPr lang="zh-TW" altLang="en-US"/>
        </a:p>
      </dgm:t>
    </dgm:pt>
    <dgm:pt modelId="{76DD6330-B991-4270-BEB2-1C43D87CE578}" type="sibTrans" cxnId="{628BB30E-2163-4232-9E97-05994B555ADE}">
      <dgm:prSet/>
      <dgm:spPr/>
      <dgm:t>
        <a:bodyPr/>
        <a:lstStyle/>
        <a:p>
          <a:endParaRPr lang="zh-TW" altLang="en-US"/>
        </a:p>
      </dgm:t>
    </dgm:pt>
    <dgm:pt modelId="{4C73F055-D061-47B0-A758-F4936EA2A250}">
      <dgm:prSet custT="1"/>
      <dgm:spPr/>
      <dgm:t>
        <a:bodyPr/>
        <a:lstStyle/>
        <a:p>
          <a:pPr>
            <a:lnSpc>
              <a:spcPts val="1400"/>
            </a:lnSpc>
          </a:pPr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與民網構聯之系統及資料庫清點</a:t>
          </a:r>
        </a:p>
      </dgm:t>
    </dgm:pt>
    <dgm:pt modelId="{3ACB5B2C-860B-4612-8498-106346132DAD}" type="parTrans" cxnId="{708F2184-D6A8-4CAA-BFD2-69A0F3695CFA}">
      <dgm:prSet/>
      <dgm:spPr/>
      <dgm:t>
        <a:bodyPr/>
        <a:lstStyle/>
        <a:p>
          <a:endParaRPr lang="zh-TW" altLang="en-US"/>
        </a:p>
      </dgm:t>
    </dgm:pt>
    <dgm:pt modelId="{06AC7012-709A-41E3-B70F-AECE8D423101}" type="sibTrans" cxnId="{708F2184-D6A8-4CAA-BFD2-69A0F3695CFA}">
      <dgm:prSet/>
      <dgm:spPr/>
      <dgm:t>
        <a:bodyPr/>
        <a:lstStyle/>
        <a:p>
          <a:endParaRPr lang="zh-TW" altLang="en-US"/>
        </a:p>
      </dgm:t>
    </dgm:pt>
    <dgm:pt modelId="{E9DA8F12-5DD0-458A-98F3-ACFD7152A28F}">
      <dgm:prSet custT="1"/>
      <dgm:spPr/>
      <dgm:t>
        <a:bodyPr/>
        <a:lstStyle/>
        <a:p>
          <a:pPr>
            <a:lnSpc>
              <a:spcPts val="1400"/>
            </a:lnSpc>
          </a:pPr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其他與民眾便利並提升生活品質資料</a:t>
          </a:r>
        </a:p>
      </dgm:t>
    </dgm:pt>
    <dgm:pt modelId="{2B21A72E-44CA-4D86-AB11-8D413D64F746}" type="parTrans" cxnId="{C2547321-2B83-4032-89C1-44701D6DDB45}">
      <dgm:prSet/>
      <dgm:spPr/>
      <dgm:t>
        <a:bodyPr/>
        <a:lstStyle/>
        <a:p>
          <a:endParaRPr lang="zh-TW" altLang="en-US"/>
        </a:p>
      </dgm:t>
    </dgm:pt>
    <dgm:pt modelId="{B1FCC9D8-5E07-41EB-B0CA-4A0751DBDD35}" type="sibTrans" cxnId="{C2547321-2B83-4032-89C1-44701D6DDB45}">
      <dgm:prSet/>
      <dgm:spPr/>
      <dgm:t>
        <a:bodyPr/>
        <a:lstStyle/>
        <a:p>
          <a:endParaRPr lang="zh-TW" altLang="en-US"/>
        </a:p>
      </dgm:t>
    </dgm:pt>
    <dgm:pt modelId="{13D38CE5-0DEC-4F66-A2DC-4C1CC88FD59F}">
      <dgm:prSet custT="1"/>
      <dgm:spPr/>
      <dgm:t>
        <a:bodyPr/>
        <a:lstStyle/>
        <a:p>
          <a:r>
            <a:rPr lang="zh-TW" altLang="en-US" sz="24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完備資料集詮釋資料欄位定義、格式及說明，提供簡明易懂之資料集詮釋描述。</a:t>
          </a:r>
          <a:endParaRPr lang="zh-TW" altLang="en-US" sz="24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174DBE8-59D3-45AD-9A9D-8A566FB5EEB3}" type="parTrans" cxnId="{10FD3817-0135-4C13-B5C9-A2D4BCDC6F0F}">
      <dgm:prSet/>
      <dgm:spPr/>
      <dgm:t>
        <a:bodyPr/>
        <a:lstStyle/>
        <a:p>
          <a:endParaRPr lang="zh-TW" altLang="en-US"/>
        </a:p>
      </dgm:t>
    </dgm:pt>
    <dgm:pt modelId="{D56112A5-B670-4DBC-98CA-0449C3B196BD}" type="sibTrans" cxnId="{10FD3817-0135-4C13-B5C9-A2D4BCDC6F0F}">
      <dgm:prSet/>
      <dgm:spPr/>
      <dgm:t>
        <a:bodyPr/>
        <a:lstStyle/>
        <a:p>
          <a:endParaRPr lang="zh-TW" altLang="en-US"/>
        </a:p>
      </dgm:t>
    </dgm:pt>
    <dgm:pt modelId="{62FDCF1A-2CB4-4F18-9CFE-47126E7586CD}" type="pres">
      <dgm:prSet presAssocID="{F6F8D833-C4AA-448E-8CF7-68356C3461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2A1C683-E4F5-4857-A636-BE9E23EB67C5}" type="pres">
      <dgm:prSet presAssocID="{30D10832-5B65-4325-AAA2-C6D320AFD244}" presName="composite" presStyleCnt="0"/>
      <dgm:spPr/>
    </dgm:pt>
    <dgm:pt modelId="{D7FF0ADB-B064-4BA6-8887-C58787B6C66E}" type="pres">
      <dgm:prSet presAssocID="{30D10832-5B65-4325-AAA2-C6D320AFD244}" presName="parentText" presStyleLbl="alignNode1" presStyleIdx="0" presStyleCnt="4" custScaleX="128319" custLinFactNeighborX="-814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25B49E-E1E1-47A9-8159-7B268CB2AB5E}" type="pres">
      <dgm:prSet presAssocID="{30D10832-5B65-4325-AAA2-C6D320AFD244}" presName="descendantText" presStyleLbl="alignAcc1" presStyleIdx="0" presStyleCnt="4" custScaleY="1342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10A6E1-C000-406D-9315-EA4EFED84D56}" type="pres">
      <dgm:prSet presAssocID="{AB1128E6-B8EA-49C4-9DFC-C27B8357BB6F}" presName="sp" presStyleCnt="0"/>
      <dgm:spPr/>
    </dgm:pt>
    <dgm:pt modelId="{C4A3E6D2-7263-4DFF-8A85-DC7CDC75E672}" type="pres">
      <dgm:prSet presAssocID="{AF9AACD8-1765-4D1A-A04B-2E78D68F178F}" presName="composite" presStyleCnt="0"/>
      <dgm:spPr/>
    </dgm:pt>
    <dgm:pt modelId="{7CB94665-6CFA-4FC5-9181-79C0D4206904}" type="pres">
      <dgm:prSet presAssocID="{AF9AACD8-1765-4D1A-A04B-2E78D68F178F}" presName="parentText" presStyleLbl="alignNode1" presStyleIdx="1" presStyleCnt="4" custScaleX="115221" custLinFactNeighborY="-618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97A13E-B2C9-470D-99DF-B93D8B5AFB00}" type="pres">
      <dgm:prSet presAssocID="{AF9AACD8-1765-4D1A-A04B-2E78D68F178F}" presName="descendantText" presStyleLbl="alignAcc1" presStyleIdx="1" presStyleCnt="4" custScaleY="14149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D99963-0240-4DBE-9CB2-CC4109218712}" type="pres">
      <dgm:prSet presAssocID="{72F9BC0E-2483-4A3A-B5B3-03DDB475858D}" presName="sp" presStyleCnt="0"/>
      <dgm:spPr/>
    </dgm:pt>
    <dgm:pt modelId="{DBD323F8-D761-411A-99B1-55DF3DB32C0C}" type="pres">
      <dgm:prSet presAssocID="{45698FC2-C663-4AD5-82CE-BADE6B9998CB}" presName="composite" presStyleCnt="0"/>
      <dgm:spPr/>
    </dgm:pt>
    <dgm:pt modelId="{64645EE7-F89A-4DFD-8FE5-9A023B78496D}" type="pres">
      <dgm:prSet presAssocID="{45698FC2-C663-4AD5-82CE-BADE6B9998CB}" presName="parentText" presStyleLbl="alignNode1" presStyleIdx="2" presStyleCnt="4" custScaleX="112036" custLinFactNeighborY="-605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E9DC69-3C2D-477C-B01B-364471A89A4B}" type="pres">
      <dgm:prSet presAssocID="{45698FC2-C663-4AD5-82CE-BADE6B9998CB}" presName="descendantText" presStyleLbl="alignAcc1" presStyleIdx="2" presStyleCnt="4" custScaleY="13197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90BABD-7F11-44D7-97BC-67F10B79A6BA}" type="pres">
      <dgm:prSet presAssocID="{822CA006-4331-410E-AB92-49C71A53AEB0}" presName="sp" presStyleCnt="0"/>
      <dgm:spPr/>
    </dgm:pt>
    <dgm:pt modelId="{1AD2E52C-420B-4290-B83C-81F89F7A5A64}" type="pres">
      <dgm:prSet presAssocID="{5E0DAB11-AB3B-4614-B6B6-11DBF00494FC}" presName="composite" presStyleCnt="0"/>
      <dgm:spPr/>
    </dgm:pt>
    <dgm:pt modelId="{E424761A-3106-42EE-9580-728A89110749}" type="pres">
      <dgm:prSet presAssocID="{5E0DAB11-AB3B-4614-B6B6-11DBF00494FC}" presName="parentText" presStyleLbl="alignNode1" presStyleIdx="3" presStyleCnt="4" custScaleX="112036" custLinFactNeighborY="-912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F9D0B1-CD21-437F-999D-EF0D45ADAFE9}" type="pres">
      <dgm:prSet presAssocID="{5E0DAB11-AB3B-4614-B6B6-11DBF00494FC}" presName="descendantText" presStyleLbl="alignAcc1" presStyleIdx="3" presStyleCnt="4" custScaleY="1418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08F2184-D6A8-4CAA-BFD2-69A0F3695CFA}" srcId="{30D10832-5B65-4325-AAA2-C6D320AFD244}" destId="{4C73F055-D061-47B0-A758-F4936EA2A250}" srcOrd="3" destOrd="0" parTransId="{3ACB5B2C-860B-4612-8498-106346132DAD}" sibTransId="{06AC7012-709A-41E3-B70F-AECE8D423101}"/>
    <dgm:cxn modelId="{609D08A1-D456-4F91-A496-540B2EEC1B4E}" type="presOf" srcId="{23795194-CAAC-4A73-AE14-9CF2BC931FC4}" destId="{31E9DC69-3C2D-477C-B01B-364471A89A4B}" srcOrd="0" destOrd="0" presId="urn:microsoft.com/office/officeart/2005/8/layout/chevron2"/>
    <dgm:cxn modelId="{B4084D14-FEA7-41A6-BDAA-F6DB7972BD8C}" srcId="{30D10832-5B65-4325-AAA2-C6D320AFD244}" destId="{DE2D0AE8-A773-4F0F-8BB4-354399BCCBAF}" srcOrd="1" destOrd="0" parTransId="{B9CD702D-8824-4B12-8E5C-0F41140ED0B0}" sibTransId="{A245B8C9-2B85-4730-A640-810C4E375C9F}"/>
    <dgm:cxn modelId="{C2547321-2B83-4032-89C1-44701D6DDB45}" srcId="{30D10832-5B65-4325-AAA2-C6D320AFD244}" destId="{E9DA8F12-5DD0-458A-98F3-ACFD7152A28F}" srcOrd="4" destOrd="0" parTransId="{2B21A72E-44CA-4D86-AB11-8D413D64F746}" sibTransId="{B1FCC9D8-5E07-41EB-B0CA-4A0751DBDD35}"/>
    <dgm:cxn modelId="{9C70F609-7C08-4A8E-9EAF-8561B4A05375}" srcId="{AF9AACD8-1765-4D1A-A04B-2E78D68F178F}" destId="{9009EA21-75B6-4CD8-BADC-AEDEC927E2FB}" srcOrd="1" destOrd="0" parTransId="{050E7132-9671-41F5-813D-3A06602136F8}" sibTransId="{46F2C2F3-4375-4A9B-9DE6-B7B48D04BA8D}"/>
    <dgm:cxn modelId="{9F255230-078A-4FC7-AACA-65CFBE56C236}" srcId="{45698FC2-C663-4AD5-82CE-BADE6B9998CB}" destId="{23795194-CAAC-4A73-AE14-9CF2BC931FC4}" srcOrd="0" destOrd="0" parTransId="{AD19C0FD-D881-4756-98A8-3F731D15DCE4}" sibTransId="{C6E3C1C6-ADC6-4B5A-BBCC-E0C18CB6BC83}"/>
    <dgm:cxn modelId="{7810198E-1AF5-4B53-972A-8BE604295601}" type="presOf" srcId="{E9DA8F12-5DD0-458A-98F3-ACFD7152A28F}" destId="{3F25B49E-E1E1-47A9-8159-7B268CB2AB5E}" srcOrd="0" destOrd="4" presId="urn:microsoft.com/office/officeart/2005/8/layout/chevron2"/>
    <dgm:cxn modelId="{2024F58F-43DD-4FE5-A376-F1B465AA7922}" srcId="{F6F8D833-C4AA-448E-8CF7-68356C34611A}" destId="{5E0DAB11-AB3B-4614-B6B6-11DBF00494FC}" srcOrd="3" destOrd="0" parTransId="{0C1C8F2A-3682-4CFE-B7F7-46F493857150}" sibTransId="{E75EA7EE-DC8B-4A59-A542-D937D3F7B550}"/>
    <dgm:cxn modelId="{06DBBF81-E9D5-4EB1-8AEC-C81349FE48A4}" type="presOf" srcId="{A0BE6DDD-3DE9-4A02-AF33-925AB5B2C1E1}" destId="{6AF9D0B1-CD21-437F-999D-EF0D45ADAFE9}" srcOrd="0" destOrd="1" presId="urn:microsoft.com/office/officeart/2005/8/layout/chevron2"/>
    <dgm:cxn modelId="{8B5B6BCD-B613-4E61-BC4A-7BAACE48317D}" type="presOf" srcId="{AF9AACD8-1765-4D1A-A04B-2E78D68F178F}" destId="{7CB94665-6CFA-4FC5-9181-79C0D4206904}" srcOrd="0" destOrd="0" presId="urn:microsoft.com/office/officeart/2005/8/layout/chevron2"/>
    <dgm:cxn modelId="{F9B583AC-6BD9-4951-BC6D-1D25DC6E95D4}" type="presOf" srcId="{1E43E344-2D37-43FA-90F0-305BDBC62CCB}" destId="{3F25B49E-E1E1-47A9-8159-7B268CB2AB5E}" srcOrd="0" destOrd="0" presId="urn:microsoft.com/office/officeart/2005/8/layout/chevron2"/>
    <dgm:cxn modelId="{6B071951-6C08-40C7-AC69-5D6A20D72761}" type="presOf" srcId="{F6F8D833-C4AA-448E-8CF7-68356C34611A}" destId="{62FDCF1A-2CB4-4F18-9CFE-47126E7586CD}" srcOrd="0" destOrd="0" presId="urn:microsoft.com/office/officeart/2005/8/layout/chevron2"/>
    <dgm:cxn modelId="{10FD3817-0135-4C13-B5C9-A2D4BCDC6F0F}" srcId="{5E0DAB11-AB3B-4614-B6B6-11DBF00494FC}" destId="{13D38CE5-0DEC-4F66-A2DC-4C1CC88FD59F}" srcOrd="0" destOrd="0" parTransId="{E174DBE8-59D3-45AD-9A9D-8A566FB5EEB3}" sibTransId="{D56112A5-B670-4DBC-98CA-0449C3B196BD}"/>
    <dgm:cxn modelId="{F5A3EED6-176A-48EC-A927-D00D37C24DC6}" srcId="{F6F8D833-C4AA-448E-8CF7-68356C34611A}" destId="{45698FC2-C663-4AD5-82CE-BADE6B9998CB}" srcOrd="2" destOrd="0" parTransId="{15C6C1ED-6433-42C4-A944-C3DF650AD660}" sibTransId="{822CA006-4331-410E-AB92-49C71A53AEB0}"/>
    <dgm:cxn modelId="{3CAA7A44-4CC0-4E9D-9014-D3D20D239259}" srcId="{5E0DAB11-AB3B-4614-B6B6-11DBF00494FC}" destId="{A0BE6DDD-3DE9-4A02-AF33-925AB5B2C1E1}" srcOrd="1" destOrd="0" parTransId="{ABC3AC9F-8C14-4585-9499-E773C04B13AE}" sibTransId="{D65673A6-0EAB-46AD-965D-35AB2EAF6AB6}"/>
    <dgm:cxn modelId="{628BB30E-2163-4232-9E97-05994B555ADE}" srcId="{30D10832-5B65-4325-AAA2-C6D320AFD244}" destId="{CFA6AA16-9342-4132-810E-9C7D9863BE4E}" srcOrd="2" destOrd="0" parTransId="{B414BA78-3598-4202-B065-4AC7256CA73B}" sibTransId="{76DD6330-B991-4270-BEB2-1C43D87CE578}"/>
    <dgm:cxn modelId="{CEA954B5-0581-4092-8EFA-F5B954EBA549}" srcId="{AF9AACD8-1765-4D1A-A04B-2E78D68F178F}" destId="{DD05DA15-B406-4640-B999-7D8D8BCF5544}" srcOrd="0" destOrd="0" parTransId="{6EBD1E88-1B52-41A3-BE9A-B177B06F07BC}" sibTransId="{4D7228FF-9C09-4940-868D-F11A7EB37DAE}"/>
    <dgm:cxn modelId="{682F984C-C25D-408E-9010-069AA3740CB1}" type="presOf" srcId="{9009EA21-75B6-4CD8-BADC-AEDEC927E2FB}" destId="{0397A13E-B2C9-470D-99DF-B93D8B5AFB00}" srcOrd="0" destOrd="1" presId="urn:microsoft.com/office/officeart/2005/8/layout/chevron2"/>
    <dgm:cxn modelId="{57B0A182-E2E3-4625-AF65-FFE6CB5E5E9D}" type="presOf" srcId="{5E0DAB11-AB3B-4614-B6B6-11DBF00494FC}" destId="{E424761A-3106-42EE-9580-728A89110749}" srcOrd="0" destOrd="0" presId="urn:microsoft.com/office/officeart/2005/8/layout/chevron2"/>
    <dgm:cxn modelId="{B56B80E9-924C-4C20-A0DB-B75A003004A9}" srcId="{F6F8D833-C4AA-448E-8CF7-68356C34611A}" destId="{AF9AACD8-1765-4D1A-A04B-2E78D68F178F}" srcOrd="1" destOrd="0" parTransId="{8E3D79F3-4926-412E-99D9-AF1D271289B2}" sibTransId="{72F9BC0E-2483-4A3A-B5B3-03DDB475858D}"/>
    <dgm:cxn modelId="{3A7D3E22-BC19-40B7-84C4-96DB68984BD5}" type="presOf" srcId="{DD05DA15-B406-4640-B999-7D8D8BCF5544}" destId="{0397A13E-B2C9-470D-99DF-B93D8B5AFB00}" srcOrd="0" destOrd="0" presId="urn:microsoft.com/office/officeart/2005/8/layout/chevron2"/>
    <dgm:cxn modelId="{ABF875D4-52EE-4CEB-9303-A12B1ED0EB71}" type="presOf" srcId="{DE2D0AE8-A773-4F0F-8BB4-354399BCCBAF}" destId="{3F25B49E-E1E1-47A9-8159-7B268CB2AB5E}" srcOrd="0" destOrd="1" presId="urn:microsoft.com/office/officeart/2005/8/layout/chevron2"/>
    <dgm:cxn modelId="{B53C03D6-11C3-4719-A761-95C8A2781618}" type="presOf" srcId="{4C73F055-D061-47B0-A758-F4936EA2A250}" destId="{3F25B49E-E1E1-47A9-8159-7B268CB2AB5E}" srcOrd="0" destOrd="3" presId="urn:microsoft.com/office/officeart/2005/8/layout/chevron2"/>
    <dgm:cxn modelId="{D4EF5BE0-C7F7-4C4F-8289-8F268F077923}" srcId="{F6F8D833-C4AA-448E-8CF7-68356C34611A}" destId="{30D10832-5B65-4325-AAA2-C6D320AFD244}" srcOrd="0" destOrd="0" parTransId="{8A30B792-634E-444B-BE5C-8A2C249099B0}" sibTransId="{AB1128E6-B8EA-49C4-9DFC-C27B8357BB6F}"/>
    <dgm:cxn modelId="{D172C890-C222-4E64-B97D-40804BE8A037}" srcId="{30D10832-5B65-4325-AAA2-C6D320AFD244}" destId="{1E43E344-2D37-43FA-90F0-305BDBC62CCB}" srcOrd="0" destOrd="0" parTransId="{93ABFF3B-1DA9-426B-8F52-D65EB72F7DB1}" sibTransId="{ABFCADF7-94F2-4C09-AD57-D5E21CCDD134}"/>
    <dgm:cxn modelId="{429FAEBB-FC50-486B-9257-510DA18891E3}" type="presOf" srcId="{CFA6AA16-9342-4132-810E-9C7D9863BE4E}" destId="{3F25B49E-E1E1-47A9-8159-7B268CB2AB5E}" srcOrd="0" destOrd="2" presId="urn:microsoft.com/office/officeart/2005/8/layout/chevron2"/>
    <dgm:cxn modelId="{F7D525CC-959C-4F39-93E8-7741FF2CA0CC}" type="presOf" srcId="{13D38CE5-0DEC-4F66-A2DC-4C1CC88FD59F}" destId="{6AF9D0B1-CD21-437F-999D-EF0D45ADAFE9}" srcOrd="0" destOrd="0" presId="urn:microsoft.com/office/officeart/2005/8/layout/chevron2"/>
    <dgm:cxn modelId="{B8A06D39-CC51-47C2-8F15-5558E54C538B}" type="presOf" srcId="{45698FC2-C663-4AD5-82CE-BADE6B9998CB}" destId="{64645EE7-F89A-4DFD-8FE5-9A023B78496D}" srcOrd="0" destOrd="0" presId="urn:microsoft.com/office/officeart/2005/8/layout/chevron2"/>
    <dgm:cxn modelId="{C52C897D-5238-4122-AE53-7334201B5A77}" type="presOf" srcId="{30D10832-5B65-4325-AAA2-C6D320AFD244}" destId="{D7FF0ADB-B064-4BA6-8887-C58787B6C66E}" srcOrd="0" destOrd="0" presId="urn:microsoft.com/office/officeart/2005/8/layout/chevron2"/>
    <dgm:cxn modelId="{EB153AB6-A902-423D-A149-CEF6B236855F}" type="presParOf" srcId="{62FDCF1A-2CB4-4F18-9CFE-47126E7586CD}" destId="{12A1C683-E4F5-4857-A636-BE9E23EB67C5}" srcOrd="0" destOrd="0" presId="urn:microsoft.com/office/officeart/2005/8/layout/chevron2"/>
    <dgm:cxn modelId="{C63CBFAE-66E6-4EEF-8DF8-FD552AF6BB02}" type="presParOf" srcId="{12A1C683-E4F5-4857-A636-BE9E23EB67C5}" destId="{D7FF0ADB-B064-4BA6-8887-C58787B6C66E}" srcOrd="0" destOrd="0" presId="urn:microsoft.com/office/officeart/2005/8/layout/chevron2"/>
    <dgm:cxn modelId="{FFB44727-B391-4491-8C96-6B5B78307973}" type="presParOf" srcId="{12A1C683-E4F5-4857-A636-BE9E23EB67C5}" destId="{3F25B49E-E1E1-47A9-8159-7B268CB2AB5E}" srcOrd="1" destOrd="0" presId="urn:microsoft.com/office/officeart/2005/8/layout/chevron2"/>
    <dgm:cxn modelId="{2BAEFE82-C3DC-47D9-BD5E-C75F1F8AEDB4}" type="presParOf" srcId="{62FDCF1A-2CB4-4F18-9CFE-47126E7586CD}" destId="{9110A6E1-C000-406D-9315-EA4EFED84D56}" srcOrd="1" destOrd="0" presId="urn:microsoft.com/office/officeart/2005/8/layout/chevron2"/>
    <dgm:cxn modelId="{5F6D3D46-E3DE-4CF9-B408-7EDD1A0FB274}" type="presParOf" srcId="{62FDCF1A-2CB4-4F18-9CFE-47126E7586CD}" destId="{C4A3E6D2-7263-4DFF-8A85-DC7CDC75E672}" srcOrd="2" destOrd="0" presId="urn:microsoft.com/office/officeart/2005/8/layout/chevron2"/>
    <dgm:cxn modelId="{E51FB117-1597-4E84-BA9A-48AD1CF58285}" type="presParOf" srcId="{C4A3E6D2-7263-4DFF-8A85-DC7CDC75E672}" destId="{7CB94665-6CFA-4FC5-9181-79C0D4206904}" srcOrd="0" destOrd="0" presId="urn:microsoft.com/office/officeart/2005/8/layout/chevron2"/>
    <dgm:cxn modelId="{3F34EBC8-BB3C-4BB4-99E1-AC78AB0E1142}" type="presParOf" srcId="{C4A3E6D2-7263-4DFF-8A85-DC7CDC75E672}" destId="{0397A13E-B2C9-470D-99DF-B93D8B5AFB00}" srcOrd="1" destOrd="0" presId="urn:microsoft.com/office/officeart/2005/8/layout/chevron2"/>
    <dgm:cxn modelId="{5C1D6053-16EC-4FB2-8D79-48EA76A1B7DF}" type="presParOf" srcId="{62FDCF1A-2CB4-4F18-9CFE-47126E7586CD}" destId="{2AD99963-0240-4DBE-9CB2-CC4109218712}" srcOrd="3" destOrd="0" presId="urn:microsoft.com/office/officeart/2005/8/layout/chevron2"/>
    <dgm:cxn modelId="{4E447028-DBA1-4C8B-A0A7-D420C7C829E3}" type="presParOf" srcId="{62FDCF1A-2CB4-4F18-9CFE-47126E7586CD}" destId="{DBD323F8-D761-411A-99B1-55DF3DB32C0C}" srcOrd="4" destOrd="0" presId="urn:microsoft.com/office/officeart/2005/8/layout/chevron2"/>
    <dgm:cxn modelId="{A91272FF-D28F-47DD-AAD5-8D27923DBAC0}" type="presParOf" srcId="{DBD323F8-D761-411A-99B1-55DF3DB32C0C}" destId="{64645EE7-F89A-4DFD-8FE5-9A023B78496D}" srcOrd="0" destOrd="0" presId="urn:microsoft.com/office/officeart/2005/8/layout/chevron2"/>
    <dgm:cxn modelId="{B16B58AD-B850-403F-94F0-E81E1D0B529F}" type="presParOf" srcId="{DBD323F8-D761-411A-99B1-55DF3DB32C0C}" destId="{31E9DC69-3C2D-477C-B01B-364471A89A4B}" srcOrd="1" destOrd="0" presId="urn:microsoft.com/office/officeart/2005/8/layout/chevron2"/>
    <dgm:cxn modelId="{F1ED3903-7C2C-4CAC-9B39-F0C714D36388}" type="presParOf" srcId="{62FDCF1A-2CB4-4F18-9CFE-47126E7586CD}" destId="{1190BABD-7F11-44D7-97BC-67F10B79A6BA}" srcOrd="5" destOrd="0" presId="urn:microsoft.com/office/officeart/2005/8/layout/chevron2"/>
    <dgm:cxn modelId="{D5E8F7FF-32B0-44B0-9F8B-176A213A2421}" type="presParOf" srcId="{62FDCF1A-2CB4-4F18-9CFE-47126E7586CD}" destId="{1AD2E52C-420B-4290-B83C-81F89F7A5A64}" srcOrd="6" destOrd="0" presId="urn:microsoft.com/office/officeart/2005/8/layout/chevron2"/>
    <dgm:cxn modelId="{280D6D55-CC6A-4444-B97A-4FB0E059BDCC}" type="presParOf" srcId="{1AD2E52C-420B-4290-B83C-81F89F7A5A64}" destId="{E424761A-3106-42EE-9580-728A89110749}" srcOrd="0" destOrd="0" presId="urn:microsoft.com/office/officeart/2005/8/layout/chevron2"/>
    <dgm:cxn modelId="{78E2E832-4B7E-4C60-AFFB-6A55298873CB}" type="presParOf" srcId="{1AD2E52C-420B-4290-B83C-81F89F7A5A64}" destId="{6AF9D0B1-CD21-437F-999D-EF0D45ADAF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626654-F622-48C9-BAD1-E111D3A03A4F}" type="doc">
      <dgm:prSet loTypeId="urn:microsoft.com/office/officeart/2005/8/layout/l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60D5390-0780-48F9-A928-72F6E193E35F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資料集數</a:t>
          </a:r>
          <a:endParaRPr lang="zh-TW" altLang="en-US" dirty="0"/>
        </a:p>
      </dgm:t>
    </dgm:pt>
    <dgm:pt modelId="{8D7F8FA5-D9CC-474D-A8FD-8275CDC5632D}" type="par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4155E2B1-070B-4DF2-9C4D-36A3A38AB858}" type="sib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E620E795-C2E9-44C7-9227-6909327A02F7}">
      <dgm:prSet phldrT="[文字]"/>
      <dgm:spPr/>
      <dgm:t>
        <a:bodyPr/>
        <a:lstStyle/>
        <a:p>
          <a:r>
            <a:rPr lang="en-US" altLang="zh-TW" dirty="0" smtClean="0"/>
            <a:t>347</a:t>
          </a:r>
          <a:endParaRPr lang="zh-TW" altLang="en-US" dirty="0"/>
        </a:p>
      </dgm:t>
    </dgm:pt>
    <dgm:pt modelId="{F2E98AF9-18D6-4474-AA9E-17A607A5E6AC}" type="par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212E190C-1360-4E3F-B5F2-DC01D1B2E20C}" type="sib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112BA4B5-16E2-4BD6-A089-2C783C5DD3A0}" type="pres">
      <dgm:prSet presAssocID="{3F626654-F622-48C9-BAD1-E111D3A03A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AEC674-B5B9-43AE-A1AB-38DAAEB7BECB}" type="pres">
      <dgm:prSet presAssocID="{C60D5390-0780-48F9-A928-72F6E193E35F}" presName="vertFlow" presStyleCnt="0"/>
      <dgm:spPr/>
    </dgm:pt>
    <dgm:pt modelId="{AF9DD83B-F3F4-40A3-9160-C7374B11EECA}" type="pres">
      <dgm:prSet presAssocID="{C60D5390-0780-48F9-A928-72F6E193E35F}" presName="header" presStyleLbl="node1" presStyleIdx="0" presStyleCnt="1" custLinFactNeighborX="-54340" custLinFactNeighborY="83591"/>
      <dgm:spPr/>
      <dgm:t>
        <a:bodyPr/>
        <a:lstStyle/>
        <a:p>
          <a:endParaRPr lang="zh-TW" altLang="en-US"/>
        </a:p>
      </dgm:t>
    </dgm:pt>
    <dgm:pt modelId="{0CA318E2-53F1-4ECC-8E1A-43F9F614FF1A}" type="pres">
      <dgm:prSet presAssocID="{F2E98AF9-18D6-4474-AA9E-17A607A5E6AC}" presName="parTrans" presStyleLbl="sibTrans2D1" presStyleIdx="0" presStyleCnt="1"/>
      <dgm:spPr/>
      <dgm:t>
        <a:bodyPr/>
        <a:lstStyle/>
        <a:p>
          <a:endParaRPr lang="zh-TW" altLang="en-US"/>
        </a:p>
      </dgm:t>
    </dgm:pt>
    <dgm:pt modelId="{6583085E-9072-4B4C-84A8-57082B30B737}" type="pres">
      <dgm:prSet presAssocID="{E620E795-C2E9-44C7-9227-6909327A02F7}" presName="child" presStyleLbl="alignAccFollowNode1" presStyleIdx="0" presStyleCnt="1" custLinFactY="-70743" custLinFactNeighborX="514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75EB5E-9BD8-452E-9EB9-12F0068F73D0}" type="presOf" srcId="{3F626654-F622-48C9-BAD1-E111D3A03A4F}" destId="{112BA4B5-16E2-4BD6-A089-2C783C5DD3A0}" srcOrd="0" destOrd="0" presId="urn:microsoft.com/office/officeart/2005/8/layout/lProcess1"/>
    <dgm:cxn modelId="{785B1C5B-F4BA-4282-A417-D727598DCD89}" type="presOf" srcId="{C60D5390-0780-48F9-A928-72F6E193E35F}" destId="{AF9DD83B-F3F4-40A3-9160-C7374B11EECA}" srcOrd="0" destOrd="0" presId="urn:microsoft.com/office/officeart/2005/8/layout/lProcess1"/>
    <dgm:cxn modelId="{C9BC9E96-CB49-4F40-919D-410279954632}" type="presOf" srcId="{F2E98AF9-18D6-4474-AA9E-17A607A5E6AC}" destId="{0CA318E2-53F1-4ECC-8E1A-43F9F614FF1A}" srcOrd="0" destOrd="0" presId="urn:microsoft.com/office/officeart/2005/8/layout/lProcess1"/>
    <dgm:cxn modelId="{779058CB-B46E-4B15-B9BB-8F5064D8EAB4}" srcId="{C60D5390-0780-48F9-A928-72F6E193E35F}" destId="{E620E795-C2E9-44C7-9227-6909327A02F7}" srcOrd="0" destOrd="0" parTransId="{F2E98AF9-18D6-4474-AA9E-17A607A5E6AC}" sibTransId="{212E190C-1360-4E3F-B5F2-DC01D1B2E20C}"/>
    <dgm:cxn modelId="{D8BAFBC5-297B-4E06-9642-69C89C0F2C05}" type="presOf" srcId="{E620E795-C2E9-44C7-9227-6909327A02F7}" destId="{6583085E-9072-4B4C-84A8-57082B30B737}" srcOrd="0" destOrd="0" presId="urn:microsoft.com/office/officeart/2005/8/layout/lProcess1"/>
    <dgm:cxn modelId="{74003180-9242-49E1-8FF1-7C99ABEC2FC9}" srcId="{3F626654-F622-48C9-BAD1-E111D3A03A4F}" destId="{C60D5390-0780-48F9-A928-72F6E193E35F}" srcOrd="0" destOrd="0" parTransId="{8D7F8FA5-D9CC-474D-A8FD-8275CDC5632D}" sibTransId="{4155E2B1-070B-4DF2-9C4D-36A3A38AB858}"/>
    <dgm:cxn modelId="{846314C4-49C6-4343-AD62-53605BE6C7C8}" type="presParOf" srcId="{112BA4B5-16E2-4BD6-A089-2C783C5DD3A0}" destId="{28AEC674-B5B9-43AE-A1AB-38DAAEB7BECB}" srcOrd="0" destOrd="0" presId="urn:microsoft.com/office/officeart/2005/8/layout/lProcess1"/>
    <dgm:cxn modelId="{F87D7D74-F4BC-42C8-96D2-7D564DBB3EEA}" type="presParOf" srcId="{28AEC674-B5B9-43AE-A1AB-38DAAEB7BECB}" destId="{AF9DD83B-F3F4-40A3-9160-C7374B11EECA}" srcOrd="0" destOrd="0" presId="urn:microsoft.com/office/officeart/2005/8/layout/lProcess1"/>
    <dgm:cxn modelId="{984B3BE7-5B83-4C44-BC66-E2C79B07FE49}" type="presParOf" srcId="{28AEC674-B5B9-43AE-A1AB-38DAAEB7BECB}" destId="{0CA318E2-53F1-4ECC-8E1A-43F9F614FF1A}" srcOrd="1" destOrd="0" presId="urn:microsoft.com/office/officeart/2005/8/layout/lProcess1"/>
    <dgm:cxn modelId="{43909939-3F22-4595-8E93-A2BA5952F412}" type="presParOf" srcId="{28AEC674-B5B9-43AE-A1AB-38DAAEB7BECB}" destId="{6583085E-9072-4B4C-84A8-57082B30B73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626654-F622-48C9-BAD1-E111D3A03A4F}" type="doc">
      <dgm:prSet loTypeId="urn:microsoft.com/office/officeart/2005/8/layout/l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60D5390-0780-48F9-A928-72F6E193E35F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瀏覽數</a:t>
          </a:r>
          <a:endParaRPr lang="zh-TW" altLang="en-US" dirty="0"/>
        </a:p>
      </dgm:t>
    </dgm:pt>
    <dgm:pt modelId="{8D7F8FA5-D9CC-474D-A8FD-8275CDC5632D}" type="par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4155E2B1-070B-4DF2-9C4D-36A3A38AB858}" type="sib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E620E795-C2E9-44C7-9227-6909327A02F7}">
      <dgm:prSet phldrT="[文字]"/>
      <dgm:spPr/>
      <dgm:t>
        <a:bodyPr/>
        <a:lstStyle/>
        <a:p>
          <a:r>
            <a:rPr lang="en-US" altLang="zh-TW" dirty="0" smtClean="0"/>
            <a:t>329,608</a:t>
          </a:r>
          <a:endParaRPr lang="zh-TW" altLang="en-US" dirty="0"/>
        </a:p>
      </dgm:t>
    </dgm:pt>
    <dgm:pt modelId="{F2E98AF9-18D6-4474-AA9E-17A607A5E6AC}" type="par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212E190C-1360-4E3F-B5F2-DC01D1B2E20C}" type="sib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112BA4B5-16E2-4BD6-A089-2C783C5DD3A0}" type="pres">
      <dgm:prSet presAssocID="{3F626654-F622-48C9-BAD1-E111D3A03A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AEC674-B5B9-43AE-A1AB-38DAAEB7BECB}" type="pres">
      <dgm:prSet presAssocID="{C60D5390-0780-48F9-A928-72F6E193E35F}" presName="vertFlow" presStyleCnt="0"/>
      <dgm:spPr/>
    </dgm:pt>
    <dgm:pt modelId="{AF9DD83B-F3F4-40A3-9160-C7374B11EECA}" type="pres">
      <dgm:prSet presAssocID="{C60D5390-0780-48F9-A928-72F6E193E35F}" presName="header" presStyleLbl="node1" presStyleIdx="0" presStyleCnt="1" custLinFactNeighborX="-54340" custLinFactNeighborY="83591"/>
      <dgm:spPr/>
      <dgm:t>
        <a:bodyPr/>
        <a:lstStyle/>
        <a:p>
          <a:endParaRPr lang="zh-TW" altLang="en-US"/>
        </a:p>
      </dgm:t>
    </dgm:pt>
    <dgm:pt modelId="{0CA318E2-53F1-4ECC-8E1A-43F9F614FF1A}" type="pres">
      <dgm:prSet presAssocID="{F2E98AF9-18D6-4474-AA9E-17A607A5E6AC}" presName="parTrans" presStyleLbl="sibTrans2D1" presStyleIdx="0" presStyleCnt="1"/>
      <dgm:spPr/>
      <dgm:t>
        <a:bodyPr/>
        <a:lstStyle/>
        <a:p>
          <a:endParaRPr lang="zh-TW" altLang="en-US"/>
        </a:p>
      </dgm:t>
    </dgm:pt>
    <dgm:pt modelId="{6583085E-9072-4B4C-84A8-57082B30B737}" type="pres">
      <dgm:prSet presAssocID="{E620E795-C2E9-44C7-9227-6909327A02F7}" presName="child" presStyleLbl="alignAccFollowNode1" presStyleIdx="0" presStyleCnt="1" custLinFactY="-70743" custLinFactNeighborX="514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393C24-D283-4ED7-954F-193CD9EED29D}" type="presOf" srcId="{F2E98AF9-18D6-4474-AA9E-17A607A5E6AC}" destId="{0CA318E2-53F1-4ECC-8E1A-43F9F614FF1A}" srcOrd="0" destOrd="0" presId="urn:microsoft.com/office/officeart/2005/8/layout/lProcess1"/>
    <dgm:cxn modelId="{779058CB-B46E-4B15-B9BB-8F5064D8EAB4}" srcId="{C60D5390-0780-48F9-A928-72F6E193E35F}" destId="{E620E795-C2E9-44C7-9227-6909327A02F7}" srcOrd="0" destOrd="0" parTransId="{F2E98AF9-18D6-4474-AA9E-17A607A5E6AC}" sibTransId="{212E190C-1360-4E3F-B5F2-DC01D1B2E20C}"/>
    <dgm:cxn modelId="{D7FB1A79-7B7D-4CC5-8CFF-B446EB30992F}" type="presOf" srcId="{E620E795-C2E9-44C7-9227-6909327A02F7}" destId="{6583085E-9072-4B4C-84A8-57082B30B737}" srcOrd="0" destOrd="0" presId="urn:microsoft.com/office/officeart/2005/8/layout/lProcess1"/>
    <dgm:cxn modelId="{64BD3000-75BA-4CFA-A60B-4B3B3A5F3884}" type="presOf" srcId="{3F626654-F622-48C9-BAD1-E111D3A03A4F}" destId="{112BA4B5-16E2-4BD6-A089-2C783C5DD3A0}" srcOrd="0" destOrd="0" presId="urn:microsoft.com/office/officeart/2005/8/layout/lProcess1"/>
    <dgm:cxn modelId="{97E9D6B1-027A-43BE-BBFA-9526C03FEB3F}" type="presOf" srcId="{C60D5390-0780-48F9-A928-72F6E193E35F}" destId="{AF9DD83B-F3F4-40A3-9160-C7374B11EECA}" srcOrd="0" destOrd="0" presId="urn:microsoft.com/office/officeart/2005/8/layout/lProcess1"/>
    <dgm:cxn modelId="{74003180-9242-49E1-8FF1-7C99ABEC2FC9}" srcId="{3F626654-F622-48C9-BAD1-E111D3A03A4F}" destId="{C60D5390-0780-48F9-A928-72F6E193E35F}" srcOrd="0" destOrd="0" parTransId="{8D7F8FA5-D9CC-474D-A8FD-8275CDC5632D}" sibTransId="{4155E2B1-070B-4DF2-9C4D-36A3A38AB858}"/>
    <dgm:cxn modelId="{02EBA49F-FD86-4118-93CD-7BB090D52041}" type="presParOf" srcId="{112BA4B5-16E2-4BD6-A089-2C783C5DD3A0}" destId="{28AEC674-B5B9-43AE-A1AB-38DAAEB7BECB}" srcOrd="0" destOrd="0" presId="urn:microsoft.com/office/officeart/2005/8/layout/lProcess1"/>
    <dgm:cxn modelId="{1854698E-811A-4037-B5F9-5C0A29EF547F}" type="presParOf" srcId="{28AEC674-B5B9-43AE-A1AB-38DAAEB7BECB}" destId="{AF9DD83B-F3F4-40A3-9160-C7374B11EECA}" srcOrd="0" destOrd="0" presId="urn:microsoft.com/office/officeart/2005/8/layout/lProcess1"/>
    <dgm:cxn modelId="{3ACB0198-D684-4597-AEA9-2129133BBA4E}" type="presParOf" srcId="{28AEC674-B5B9-43AE-A1AB-38DAAEB7BECB}" destId="{0CA318E2-53F1-4ECC-8E1A-43F9F614FF1A}" srcOrd="1" destOrd="0" presId="urn:microsoft.com/office/officeart/2005/8/layout/lProcess1"/>
    <dgm:cxn modelId="{EF5DAE50-14BF-4A29-9CC1-83B850C77831}" type="presParOf" srcId="{28AEC674-B5B9-43AE-A1AB-38DAAEB7BECB}" destId="{6583085E-9072-4B4C-84A8-57082B30B73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626654-F622-48C9-BAD1-E111D3A03A4F}" type="doc">
      <dgm:prSet loTypeId="urn:microsoft.com/office/officeart/2005/8/layout/l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60D5390-0780-48F9-A928-72F6E193E35F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下載量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D7F8FA5-D9CC-474D-A8FD-8275CDC5632D}" type="par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4155E2B1-070B-4DF2-9C4D-36A3A38AB858}" type="sibTrans" cxnId="{74003180-9242-49E1-8FF1-7C99ABEC2FC9}">
      <dgm:prSet/>
      <dgm:spPr/>
      <dgm:t>
        <a:bodyPr/>
        <a:lstStyle/>
        <a:p>
          <a:endParaRPr lang="zh-TW" altLang="en-US"/>
        </a:p>
      </dgm:t>
    </dgm:pt>
    <dgm:pt modelId="{E620E795-C2E9-44C7-9227-6909327A02F7}">
      <dgm:prSet phldrT="[文字]"/>
      <dgm:spPr/>
      <dgm:t>
        <a:bodyPr/>
        <a:lstStyle/>
        <a:p>
          <a:r>
            <a:rPr lang="en-US" altLang="zh-TW" dirty="0" smtClean="0"/>
            <a:t>30,812</a:t>
          </a:r>
          <a:endParaRPr lang="zh-TW" altLang="en-US" dirty="0"/>
        </a:p>
      </dgm:t>
    </dgm:pt>
    <dgm:pt modelId="{F2E98AF9-18D6-4474-AA9E-17A607A5E6AC}" type="par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212E190C-1360-4E3F-B5F2-DC01D1B2E20C}" type="sibTrans" cxnId="{779058CB-B46E-4B15-B9BB-8F5064D8EAB4}">
      <dgm:prSet/>
      <dgm:spPr/>
      <dgm:t>
        <a:bodyPr/>
        <a:lstStyle/>
        <a:p>
          <a:endParaRPr lang="zh-TW" altLang="en-US"/>
        </a:p>
      </dgm:t>
    </dgm:pt>
    <dgm:pt modelId="{112BA4B5-16E2-4BD6-A089-2C783C5DD3A0}" type="pres">
      <dgm:prSet presAssocID="{3F626654-F622-48C9-BAD1-E111D3A03A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AEC674-B5B9-43AE-A1AB-38DAAEB7BECB}" type="pres">
      <dgm:prSet presAssocID="{C60D5390-0780-48F9-A928-72F6E193E35F}" presName="vertFlow" presStyleCnt="0"/>
      <dgm:spPr/>
    </dgm:pt>
    <dgm:pt modelId="{AF9DD83B-F3F4-40A3-9160-C7374B11EECA}" type="pres">
      <dgm:prSet presAssocID="{C60D5390-0780-48F9-A928-72F6E193E35F}" presName="header" presStyleLbl="node1" presStyleIdx="0" presStyleCnt="1" custLinFactNeighborX="-54340" custLinFactNeighborY="83591"/>
      <dgm:spPr/>
      <dgm:t>
        <a:bodyPr/>
        <a:lstStyle/>
        <a:p>
          <a:endParaRPr lang="zh-TW" altLang="en-US"/>
        </a:p>
      </dgm:t>
    </dgm:pt>
    <dgm:pt modelId="{0CA318E2-53F1-4ECC-8E1A-43F9F614FF1A}" type="pres">
      <dgm:prSet presAssocID="{F2E98AF9-18D6-4474-AA9E-17A607A5E6AC}" presName="parTrans" presStyleLbl="sibTrans2D1" presStyleIdx="0" presStyleCnt="1"/>
      <dgm:spPr/>
      <dgm:t>
        <a:bodyPr/>
        <a:lstStyle/>
        <a:p>
          <a:endParaRPr lang="zh-TW" altLang="en-US"/>
        </a:p>
      </dgm:t>
    </dgm:pt>
    <dgm:pt modelId="{6583085E-9072-4B4C-84A8-57082B30B737}" type="pres">
      <dgm:prSet presAssocID="{E620E795-C2E9-44C7-9227-6909327A02F7}" presName="child" presStyleLbl="alignAccFollowNode1" presStyleIdx="0" presStyleCnt="1" custLinFactY="-70743" custLinFactNeighborX="514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3FC5BAB-CEE3-4DE2-918B-342237B53DA0}" type="presOf" srcId="{F2E98AF9-18D6-4474-AA9E-17A607A5E6AC}" destId="{0CA318E2-53F1-4ECC-8E1A-43F9F614FF1A}" srcOrd="0" destOrd="0" presId="urn:microsoft.com/office/officeart/2005/8/layout/lProcess1"/>
    <dgm:cxn modelId="{F4F4DBC1-FD3E-4D68-A608-87F904721A02}" type="presOf" srcId="{3F626654-F622-48C9-BAD1-E111D3A03A4F}" destId="{112BA4B5-16E2-4BD6-A089-2C783C5DD3A0}" srcOrd="0" destOrd="0" presId="urn:microsoft.com/office/officeart/2005/8/layout/lProcess1"/>
    <dgm:cxn modelId="{779058CB-B46E-4B15-B9BB-8F5064D8EAB4}" srcId="{C60D5390-0780-48F9-A928-72F6E193E35F}" destId="{E620E795-C2E9-44C7-9227-6909327A02F7}" srcOrd="0" destOrd="0" parTransId="{F2E98AF9-18D6-4474-AA9E-17A607A5E6AC}" sibTransId="{212E190C-1360-4E3F-B5F2-DC01D1B2E20C}"/>
    <dgm:cxn modelId="{E3803DDE-7AB1-4B9C-BA70-0594220F7516}" type="presOf" srcId="{C60D5390-0780-48F9-A928-72F6E193E35F}" destId="{AF9DD83B-F3F4-40A3-9160-C7374B11EECA}" srcOrd="0" destOrd="0" presId="urn:microsoft.com/office/officeart/2005/8/layout/lProcess1"/>
    <dgm:cxn modelId="{7CFA23EA-FF70-4C07-8DA7-9D3FC8603A67}" type="presOf" srcId="{E620E795-C2E9-44C7-9227-6909327A02F7}" destId="{6583085E-9072-4B4C-84A8-57082B30B737}" srcOrd="0" destOrd="0" presId="urn:microsoft.com/office/officeart/2005/8/layout/lProcess1"/>
    <dgm:cxn modelId="{74003180-9242-49E1-8FF1-7C99ABEC2FC9}" srcId="{3F626654-F622-48C9-BAD1-E111D3A03A4F}" destId="{C60D5390-0780-48F9-A928-72F6E193E35F}" srcOrd="0" destOrd="0" parTransId="{8D7F8FA5-D9CC-474D-A8FD-8275CDC5632D}" sibTransId="{4155E2B1-070B-4DF2-9C4D-36A3A38AB858}"/>
    <dgm:cxn modelId="{AF499052-03D5-4B66-AE07-622A5F74F364}" type="presParOf" srcId="{112BA4B5-16E2-4BD6-A089-2C783C5DD3A0}" destId="{28AEC674-B5B9-43AE-A1AB-38DAAEB7BECB}" srcOrd="0" destOrd="0" presId="urn:microsoft.com/office/officeart/2005/8/layout/lProcess1"/>
    <dgm:cxn modelId="{A47A03C7-0045-4930-B954-7401A6B2F844}" type="presParOf" srcId="{28AEC674-B5B9-43AE-A1AB-38DAAEB7BECB}" destId="{AF9DD83B-F3F4-40A3-9160-C7374B11EECA}" srcOrd="0" destOrd="0" presId="urn:microsoft.com/office/officeart/2005/8/layout/lProcess1"/>
    <dgm:cxn modelId="{7756F096-58B1-44C5-BD0A-69740644AD27}" type="presParOf" srcId="{28AEC674-B5B9-43AE-A1AB-38DAAEB7BECB}" destId="{0CA318E2-53F1-4ECC-8E1A-43F9F614FF1A}" srcOrd="1" destOrd="0" presId="urn:microsoft.com/office/officeart/2005/8/layout/lProcess1"/>
    <dgm:cxn modelId="{CD1FA0B2-3997-469E-A5C8-FD6AEE0ABDCB}" type="presParOf" srcId="{28AEC674-B5B9-43AE-A1AB-38DAAEB7BECB}" destId="{6583085E-9072-4B4C-84A8-57082B30B73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1F492-493A-4A89-9FB9-93941469D9B4}">
      <dsp:nvSpPr>
        <dsp:cNvPr id="0" name=""/>
        <dsp:cNvSpPr/>
      </dsp:nvSpPr>
      <dsp:spPr>
        <a:xfrm>
          <a:off x="0" y="2601092"/>
          <a:ext cx="112562" cy="1060751"/>
        </a:xfrm>
        <a:custGeom>
          <a:avLst/>
          <a:gdLst/>
          <a:ahLst/>
          <a:cxnLst/>
          <a:rect l="0" t="0" r="0" b="0"/>
          <a:pathLst>
            <a:path>
              <a:moveTo>
                <a:pt x="112562" y="0"/>
              </a:moveTo>
              <a:lnTo>
                <a:pt x="0" y="1060751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6C8C2-B2CE-4C07-B9D2-39D38C024D70}">
      <dsp:nvSpPr>
        <dsp:cNvPr id="0" name=""/>
        <dsp:cNvSpPr/>
      </dsp:nvSpPr>
      <dsp:spPr>
        <a:xfrm>
          <a:off x="551604" y="998200"/>
          <a:ext cx="2044850" cy="987506"/>
        </a:xfrm>
        <a:custGeom>
          <a:avLst/>
          <a:gdLst/>
          <a:ahLst/>
          <a:cxnLst/>
          <a:rect l="0" t="0" r="0" b="0"/>
          <a:pathLst>
            <a:path>
              <a:moveTo>
                <a:pt x="2044850" y="0"/>
              </a:moveTo>
              <a:lnTo>
                <a:pt x="2044850" y="909873"/>
              </a:lnTo>
              <a:lnTo>
                <a:pt x="0" y="909873"/>
              </a:lnTo>
              <a:lnTo>
                <a:pt x="0" y="987506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6E2CD-28C7-41F9-9ABF-726D940E2654}">
      <dsp:nvSpPr>
        <dsp:cNvPr id="0" name=""/>
        <dsp:cNvSpPr/>
      </dsp:nvSpPr>
      <dsp:spPr>
        <a:xfrm>
          <a:off x="1221651" y="2601092"/>
          <a:ext cx="91440" cy="1008900"/>
        </a:xfrm>
        <a:custGeom>
          <a:avLst/>
          <a:gdLst/>
          <a:ahLst/>
          <a:cxnLst/>
          <a:rect l="0" t="0" r="0" b="0"/>
          <a:pathLst>
            <a:path>
              <a:moveTo>
                <a:pt x="119648" y="0"/>
              </a:moveTo>
              <a:lnTo>
                <a:pt x="45720" y="1008900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644DB-636C-472E-B332-44A72D9F1B65}">
      <dsp:nvSpPr>
        <dsp:cNvPr id="0" name=""/>
        <dsp:cNvSpPr/>
      </dsp:nvSpPr>
      <dsp:spPr>
        <a:xfrm>
          <a:off x="1637045" y="998200"/>
          <a:ext cx="959410" cy="987506"/>
        </a:xfrm>
        <a:custGeom>
          <a:avLst/>
          <a:gdLst/>
          <a:ahLst/>
          <a:cxnLst/>
          <a:rect l="0" t="0" r="0" b="0"/>
          <a:pathLst>
            <a:path>
              <a:moveTo>
                <a:pt x="959410" y="0"/>
              </a:moveTo>
              <a:lnTo>
                <a:pt x="959410" y="909873"/>
              </a:lnTo>
              <a:lnTo>
                <a:pt x="0" y="909873"/>
              </a:lnTo>
              <a:lnTo>
                <a:pt x="0" y="987506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5B71E-9211-4342-8911-99D289550BED}">
      <dsp:nvSpPr>
        <dsp:cNvPr id="0" name=""/>
        <dsp:cNvSpPr/>
      </dsp:nvSpPr>
      <dsp:spPr>
        <a:xfrm>
          <a:off x="2106122" y="2601092"/>
          <a:ext cx="91440" cy="1081675"/>
        </a:xfrm>
        <a:custGeom>
          <a:avLst/>
          <a:gdLst/>
          <a:ahLst/>
          <a:cxnLst/>
          <a:rect l="0" t="0" r="0" b="0"/>
          <a:pathLst>
            <a:path>
              <a:moveTo>
                <a:pt x="130647" y="0"/>
              </a:moveTo>
              <a:lnTo>
                <a:pt x="45720" y="1081675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9D6CB0-2FEA-4AD9-B28E-BFE4DF8FBA13}">
      <dsp:nvSpPr>
        <dsp:cNvPr id="0" name=""/>
        <dsp:cNvSpPr/>
      </dsp:nvSpPr>
      <dsp:spPr>
        <a:xfrm>
          <a:off x="2530769" y="998200"/>
          <a:ext cx="91440" cy="987506"/>
        </a:xfrm>
        <a:custGeom>
          <a:avLst/>
          <a:gdLst/>
          <a:ahLst/>
          <a:cxnLst/>
          <a:rect l="0" t="0" r="0" b="0"/>
          <a:pathLst>
            <a:path>
              <a:moveTo>
                <a:pt x="65685" y="0"/>
              </a:moveTo>
              <a:lnTo>
                <a:pt x="65685" y="909873"/>
              </a:lnTo>
              <a:lnTo>
                <a:pt x="45720" y="909873"/>
              </a:lnTo>
              <a:lnTo>
                <a:pt x="45720" y="987506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731A7-DEF4-4653-83DA-42FA49CBB519}">
      <dsp:nvSpPr>
        <dsp:cNvPr id="0" name=""/>
        <dsp:cNvSpPr/>
      </dsp:nvSpPr>
      <dsp:spPr>
        <a:xfrm>
          <a:off x="3117096" y="2594420"/>
          <a:ext cx="91440" cy="717414"/>
        </a:xfrm>
        <a:custGeom>
          <a:avLst/>
          <a:gdLst/>
          <a:ahLst/>
          <a:cxnLst/>
          <a:rect l="0" t="0" r="0" b="0"/>
          <a:pathLst>
            <a:path>
              <a:moveTo>
                <a:pt x="125558" y="0"/>
              </a:moveTo>
              <a:lnTo>
                <a:pt x="45720" y="717414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ECFCC-5A6F-49E8-AB64-674B2E67CAA0}">
      <dsp:nvSpPr>
        <dsp:cNvPr id="0" name=""/>
        <dsp:cNvSpPr/>
      </dsp:nvSpPr>
      <dsp:spPr>
        <a:xfrm>
          <a:off x="2596455" y="998200"/>
          <a:ext cx="946336" cy="980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200"/>
              </a:lnTo>
              <a:lnTo>
                <a:pt x="946336" y="903200"/>
              </a:lnTo>
              <a:lnTo>
                <a:pt x="946336" y="980833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29E62-8272-4D30-8654-44D9C74543F1}">
      <dsp:nvSpPr>
        <dsp:cNvPr id="0" name=""/>
        <dsp:cNvSpPr/>
      </dsp:nvSpPr>
      <dsp:spPr>
        <a:xfrm>
          <a:off x="4049933" y="2581455"/>
          <a:ext cx="91440" cy="937719"/>
        </a:xfrm>
        <a:custGeom>
          <a:avLst/>
          <a:gdLst/>
          <a:ahLst/>
          <a:cxnLst/>
          <a:rect l="0" t="0" r="0" b="0"/>
          <a:pathLst>
            <a:path>
              <a:moveTo>
                <a:pt x="134842" y="0"/>
              </a:moveTo>
              <a:lnTo>
                <a:pt x="45720" y="937719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3A217-FB59-49C7-B812-15F1EF808EC1}">
      <dsp:nvSpPr>
        <dsp:cNvPr id="0" name=""/>
        <dsp:cNvSpPr/>
      </dsp:nvSpPr>
      <dsp:spPr>
        <a:xfrm>
          <a:off x="2596455" y="998200"/>
          <a:ext cx="1884065" cy="967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0236"/>
              </a:lnTo>
              <a:lnTo>
                <a:pt x="1884065" y="890236"/>
              </a:lnTo>
              <a:lnTo>
                <a:pt x="1884065" y="967869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77950-628C-4951-ACE7-DD25E3CA8585}">
      <dsp:nvSpPr>
        <dsp:cNvPr id="0" name=""/>
        <dsp:cNvSpPr/>
      </dsp:nvSpPr>
      <dsp:spPr>
        <a:xfrm>
          <a:off x="4959792" y="2581455"/>
          <a:ext cx="91440" cy="1046995"/>
        </a:xfrm>
        <a:custGeom>
          <a:avLst/>
          <a:gdLst/>
          <a:ahLst/>
          <a:cxnLst/>
          <a:rect l="0" t="0" r="0" b="0"/>
          <a:pathLst>
            <a:path>
              <a:moveTo>
                <a:pt x="110053" y="0"/>
              </a:moveTo>
              <a:lnTo>
                <a:pt x="45720" y="1046995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glow rad="63500">
            <a:schemeClr val="accent4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BAB3E-AAE7-40D6-B380-47B962FDDA74}">
      <dsp:nvSpPr>
        <dsp:cNvPr id="0" name=""/>
        <dsp:cNvSpPr/>
      </dsp:nvSpPr>
      <dsp:spPr>
        <a:xfrm>
          <a:off x="2596455" y="998200"/>
          <a:ext cx="2730723" cy="967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0236"/>
              </a:lnTo>
              <a:lnTo>
                <a:pt x="2730723" y="890236"/>
              </a:lnTo>
              <a:lnTo>
                <a:pt x="2730723" y="967869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5A033-6471-4D3F-A3AF-9D45785DF7D9}">
      <dsp:nvSpPr>
        <dsp:cNvPr id="0" name=""/>
        <dsp:cNvSpPr/>
      </dsp:nvSpPr>
      <dsp:spPr>
        <a:xfrm>
          <a:off x="4162520" y="127531"/>
          <a:ext cx="739362" cy="85274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秘書單位</a:t>
          </a:r>
          <a:endParaRPr lang="en-US" altLang="zh-TW" sz="1400" b="1" kern="1200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通次室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62520" y="127531"/>
        <a:ext cx="739362" cy="852743"/>
      </dsp:txXfrm>
    </dsp:sp>
    <dsp:sp modelId="{987264D7-8C18-43D4-9E92-31C3D448DE0E}">
      <dsp:nvSpPr>
        <dsp:cNvPr id="0" name=""/>
        <dsp:cNvSpPr/>
      </dsp:nvSpPr>
      <dsp:spPr>
        <a:xfrm>
          <a:off x="1365728" y="145457"/>
          <a:ext cx="2461454" cy="85274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召開諮詢小組會議</a:t>
          </a:r>
          <a:endParaRPr lang="en-US" altLang="zh-TW" sz="1600" b="1" kern="1200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檢視各單位資料開放成效</a:t>
          </a:r>
          <a:endParaRPr lang="zh-TW" altLang="en-US" sz="16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365728" y="145457"/>
        <a:ext cx="2461454" cy="852743"/>
      </dsp:txXfrm>
    </dsp:sp>
    <dsp:sp modelId="{A23B07A7-776D-484F-BC0E-8A84F8714281}">
      <dsp:nvSpPr>
        <dsp:cNvPr id="0" name=""/>
        <dsp:cNvSpPr/>
      </dsp:nvSpPr>
      <dsp:spPr>
        <a:xfrm>
          <a:off x="5005512" y="1966069"/>
          <a:ext cx="643333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其他</a:t>
          </a:r>
          <a:endParaRPr lang="zh-TW" altLang="en-US" sz="16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005512" y="1966069"/>
        <a:ext cx="643333" cy="615385"/>
      </dsp:txXfrm>
    </dsp:sp>
    <dsp:sp modelId="{6FA62670-77B7-4148-A05C-0796F39B5BED}">
      <dsp:nvSpPr>
        <dsp:cNvPr id="0" name=""/>
        <dsp:cNvSpPr/>
      </dsp:nvSpPr>
      <dsp:spPr>
        <a:xfrm>
          <a:off x="5005512" y="2965986"/>
          <a:ext cx="845305" cy="1324929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法規會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訴願審議會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官兵權益保障會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國家賠償事件處理會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等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4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005512" y="2965986"/>
        <a:ext cx="845305" cy="1324929"/>
      </dsp:txXfrm>
    </dsp:sp>
    <dsp:sp modelId="{8B16C344-CDF7-4C69-964F-1000776D1509}">
      <dsp:nvSpPr>
        <dsp:cNvPr id="0" name=""/>
        <dsp:cNvSpPr/>
      </dsp:nvSpPr>
      <dsp:spPr>
        <a:xfrm>
          <a:off x="4110839" y="1966069"/>
          <a:ext cx="739362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軍事學校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10839" y="1966069"/>
        <a:ext cx="739362" cy="615385"/>
      </dsp:txXfrm>
    </dsp:sp>
    <dsp:sp modelId="{A2684494-EF84-436E-9738-BED00409A9D2}">
      <dsp:nvSpPr>
        <dsp:cNvPr id="0" name=""/>
        <dsp:cNvSpPr/>
      </dsp:nvSpPr>
      <dsp:spPr>
        <a:xfrm>
          <a:off x="4095653" y="2965986"/>
          <a:ext cx="739362" cy="1106377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國防大學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含所屬院校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及中正預校等 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2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個學校</a:t>
          </a:r>
          <a:endParaRPr lang="zh-TW" altLang="en-US" sz="1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095653" y="2965986"/>
        <a:ext cx="739362" cy="1106377"/>
      </dsp:txXfrm>
    </dsp:sp>
    <dsp:sp modelId="{F3D66B97-324E-40AD-9C8A-71B30066A2D2}">
      <dsp:nvSpPr>
        <dsp:cNvPr id="0" name=""/>
        <dsp:cNvSpPr/>
      </dsp:nvSpPr>
      <dsp:spPr>
        <a:xfrm>
          <a:off x="3167620" y="1979034"/>
          <a:ext cx="750341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軍事機關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167620" y="1979034"/>
        <a:ext cx="750341" cy="615385"/>
      </dsp:txXfrm>
    </dsp:sp>
    <dsp:sp modelId="{24A8F3E3-3261-4A46-8B67-491564A9510D}">
      <dsp:nvSpPr>
        <dsp:cNvPr id="0" name=""/>
        <dsp:cNvSpPr/>
      </dsp:nvSpPr>
      <dsp:spPr>
        <a:xfrm>
          <a:off x="3162816" y="2969701"/>
          <a:ext cx="732012" cy="684264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陸、海、空軍司令部</a:t>
          </a:r>
          <a:endParaRPr lang="zh-TW" altLang="en-US" sz="1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162816" y="2969701"/>
        <a:ext cx="732012" cy="684264"/>
      </dsp:txXfrm>
    </dsp:sp>
    <dsp:sp modelId="{11485E17-BDAF-4A29-84AE-7FEB48A3933D}">
      <dsp:nvSpPr>
        <dsp:cNvPr id="0" name=""/>
        <dsp:cNvSpPr/>
      </dsp:nvSpPr>
      <dsp:spPr>
        <a:xfrm>
          <a:off x="2151840" y="1985707"/>
          <a:ext cx="849297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本部直屬業務機關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151840" y="1985707"/>
        <a:ext cx="849297" cy="615385"/>
      </dsp:txXfrm>
    </dsp:sp>
    <dsp:sp modelId="{5F560622-0C08-4194-B2CF-4F3FB6A907FF}">
      <dsp:nvSpPr>
        <dsp:cNvPr id="0" name=""/>
        <dsp:cNvSpPr/>
      </dsp:nvSpPr>
      <dsp:spPr>
        <a:xfrm>
          <a:off x="2151842" y="2957225"/>
          <a:ext cx="848469" cy="1451086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後備指揮部、憲兵指揮部、政治作戰局、軍備局、主計局、軍醫局等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151842" y="2957225"/>
        <a:ext cx="848469" cy="1451086"/>
      </dsp:txXfrm>
    </dsp:sp>
    <dsp:sp modelId="{AF33405B-189F-454C-90E2-6BB608DBEBF1}">
      <dsp:nvSpPr>
        <dsp:cNvPr id="0" name=""/>
        <dsp:cNvSpPr/>
      </dsp:nvSpPr>
      <dsp:spPr>
        <a:xfrm>
          <a:off x="1267364" y="1985707"/>
          <a:ext cx="739362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參謀本部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67364" y="1985707"/>
        <a:ext cx="739362" cy="615385"/>
      </dsp:txXfrm>
    </dsp:sp>
    <dsp:sp modelId="{322FC11E-5B38-444A-A872-9BA079D0AC36}">
      <dsp:nvSpPr>
        <dsp:cNvPr id="0" name=""/>
        <dsp:cNvSpPr/>
      </dsp:nvSpPr>
      <dsp:spPr>
        <a:xfrm>
          <a:off x="1267371" y="2953946"/>
          <a:ext cx="739362" cy="1312094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人次室、作次室、後次室、通次室及訓次室等</a:t>
          </a:r>
          <a:r>
            <a:rPr lang="en-US" altLang="zh-TW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5</a:t>
          </a:r>
          <a:r>
            <a:rPr lang="zh-TW" altLang="en-US" sz="1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個單位</a:t>
          </a:r>
          <a:endParaRPr lang="zh-TW" altLang="en-US" sz="1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67371" y="2953946"/>
        <a:ext cx="739362" cy="1312094"/>
      </dsp:txXfrm>
    </dsp:sp>
    <dsp:sp modelId="{B0EF8CA9-4974-4252-9746-D4E83B4E9F0E}">
      <dsp:nvSpPr>
        <dsp:cNvPr id="0" name=""/>
        <dsp:cNvSpPr/>
      </dsp:nvSpPr>
      <dsp:spPr>
        <a:xfrm>
          <a:off x="2802" y="1985707"/>
          <a:ext cx="1097605" cy="615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4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部本部</a:t>
          </a:r>
          <a:endParaRPr lang="zh-TW" altLang="en-US" sz="14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802" y="1985707"/>
        <a:ext cx="1097605" cy="615385"/>
      </dsp:txXfrm>
    </dsp:sp>
    <dsp:sp modelId="{588D1344-7548-4EAE-BEF1-0DD21A0E4543}">
      <dsp:nvSpPr>
        <dsp:cNvPr id="0" name=""/>
        <dsp:cNvSpPr/>
      </dsp:nvSpPr>
      <dsp:spPr>
        <a:xfrm>
          <a:off x="0" y="2953949"/>
          <a:ext cx="1091032" cy="1415789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戰規司、資源司、法律司、整評司、總督察長室、全動室、採購室、政辦室、人事室、政風室、主計室等</a:t>
          </a:r>
          <a:r>
            <a:rPr lang="en-US" altLang="zh-TW" sz="11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11</a:t>
          </a:r>
          <a:r>
            <a:rPr lang="zh-TW" altLang="en-US" sz="11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單位</a:t>
          </a:r>
          <a:endParaRPr lang="zh-TW" altLang="en-US" sz="11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0" y="2953949"/>
        <a:ext cx="1091032" cy="1415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F0ADB-B064-4BA6-8887-C58787B6C66E}">
      <dsp:nvSpPr>
        <dsp:cNvPr id="0" name=""/>
        <dsp:cNvSpPr/>
      </dsp:nvSpPr>
      <dsp:spPr>
        <a:xfrm rot="5400000">
          <a:off x="-135761" y="256337"/>
          <a:ext cx="1351641" cy="121408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檢視業務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-66984" y="794606"/>
        <a:ext cx="1214089" cy="137552"/>
      </dsp:txXfrm>
    </dsp:sp>
    <dsp:sp modelId="{3F25B49E-E1E1-47A9-8159-7B268CB2AB5E}">
      <dsp:nvSpPr>
        <dsp:cNvPr id="0" name=""/>
        <dsp:cNvSpPr/>
      </dsp:nvSpPr>
      <dsp:spPr>
        <a:xfrm rot="5400000">
          <a:off x="4090664" y="-3040309"/>
          <a:ext cx="1179709" cy="73347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ts val="1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單位內年度重大施政計畫執行現況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171450" lvl="1" indent="-171450" algn="l" defTabSz="800100">
            <a:lnSpc>
              <a:spcPts val="1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「強化政府治理效能規劃案」相關創新施政項目</a:t>
          </a:r>
        </a:p>
        <a:p>
          <a:pPr marL="171450" lvl="1" indent="-171450" algn="l" defTabSz="800100">
            <a:lnSpc>
              <a:spcPts val="1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研究發展：各單位辦理政府研究資料</a:t>
          </a:r>
        </a:p>
        <a:p>
          <a:pPr marL="171450" lvl="1" indent="-171450" algn="l" defTabSz="800100">
            <a:lnSpc>
              <a:spcPts val="1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與民網構聯之系統及資料庫清點</a:t>
          </a:r>
        </a:p>
        <a:p>
          <a:pPr marL="171450" lvl="1" indent="-171450" algn="l" defTabSz="800100">
            <a:lnSpc>
              <a:spcPts val="1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其他與民眾便利並提升生活品質資料</a:t>
          </a:r>
        </a:p>
      </dsp:txBody>
      <dsp:txXfrm rot="-5400000">
        <a:off x="1013134" y="94810"/>
        <a:ext cx="7277181" cy="1064531"/>
      </dsp:txXfrm>
    </dsp:sp>
    <dsp:sp modelId="{7CB94665-6CFA-4FC5-9181-79C0D4206904}">
      <dsp:nvSpPr>
        <dsp:cNvPr id="0" name=""/>
        <dsp:cNvSpPr/>
      </dsp:nvSpPr>
      <dsp:spPr>
        <a:xfrm rot="5400000">
          <a:off x="-197724" y="1642912"/>
          <a:ext cx="1351641" cy="1090162"/>
        </a:xfrm>
        <a:prstGeom prst="chevron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檢視資料權利完整性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-66984" y="2057253"/>
        <a:ext cx="1090162" cy="261479"/>
      </dsp:txXfrm>
    </dsp:sp>
    <dsp:sp modelId="{0397A13E-B2C9-470D-99DF-B93D8B5AFB00}">
      <dsp:nvSpPr>
        <dsp:cNvPr id="0" name=""/>
        <dsp:cNvSpPr/>
      </dsp:nvSpPr>
      <dsp:spPr>
        <a:xfrm rot="5400000">
          <a:off x="3996974" y="-1632289"/>
          <a:ext cx="1243163" cy="73347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檢視各項資料法制規範權利完整性（如著作權歸屬、第三人授權完整性）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依各項國家機密保護及軍事機密保護法等規定，經「保防部門」審認及單位權責長官核定。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951171" y="1474200"/>
        <a:ext cx="7274084" cy="1121791"/>
      </dsp:txXfrm>
    </dsp:sp>
    <dsp:sp modelId="{64645EE7-F89A-4DFD-8FE5-9A023B78496D}">
      <dsp:nvSpPr>
        <dsp:cNvPr id="0" name=""/>
        <dsp:cNvSpPr/>
      </dsp:nvSpPr>
      <dsp:spPr>
        <a:xfrm rot="5400000">
          <a:off x="-212791" y="3026128"/>
          <a:ext cx="1351641" cy="1060027"/>
        </a:xfrm>
        <a:prstGeom prst="chevron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選擇資料開放範圍及授權條款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-66983" y="3410335"/>
        <a:ext cx="1060027" cy="291614"/>
      </dsp:txXfrm>
    </dsp:sp>
    <dsp:sp modelId="{31E9DC69-3C2D-477C-B01B-364471A89A4B}">
      <dsp:nvSpPr>
        <dsp:cNvPr id="0" name=""/>
        <dsp:cNvSpPr/>
      </dsp:nvSpPr>
      <dsp:spPr>
        <a:xfrm rot="5400000">
          <a:off x="4023766" y="-265897"/>
          <a:ext cx="1159444" cy="73347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依據資料權利的完整性、適法性，將資料予以適當分類為甲、乙、丙三類資料，擇定適當授權條款，並依據資源分配情形及民間需求建議，排定資料開放優先次序，提報各本部諮詢小組</a:t>
          </a:r>
          <a:r>
            <a:rPr lang="en-US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(</a:t>
          </a: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秘書單位：通次室</a:t>
          </a:r>
          <a:r>
            <a:rPr lang="en-US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)</a:t>
          </a:r>
          <a:r>
            <a:rPr lang="zh-TW" altLang="en-US" sz="20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審議。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936104" y="2878364"/>
        <a:ext cx="7278171" cy="1046246"/>
      </dsp:txXfrm>
    </dsp:sp>
    <dsp:sp modelId="{E424761A-3106-42EE-9580-728A89110749}">
      <dsp:nvSpPr>
        <dsp:cNvPr id="0" name=""/>
        <dsp:cNvSpPr/>
      </dsp:nvSpPr>
      <dsp:spPr>
        <a:xfrm rot="5400000">
          <a:off x="-212791" y="4394274"/>
          <a:ext cx="1351641" cy="1060027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發布資料集</a:t>
          </a:r>
          <a:endParaRPr lang="zh-TW" altLang="en-US" sz="24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-66983" y="4778481"/>
        <a:ext cx="1060027" cy="291614"/>
      </dsp:txXfrm>
    </dsp:sp>
    <dsp:sp modelId="{6AF9D0B1-CD21-437F-999D-EF0D45ADAFE9}">
      <dsp:nvSpPr>
        <dsp:cNvPr id="0" name=""/>
        <dsp:cNvSpPr/>
      </dsp:nvSpPr>
      <dsp:spPr>
        <a:xfrm rot="5400000">
          <a:off x="3980584" y="1143675"/>
          <a:ext cx="1245808" cy="73347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完備資料集詮釋資料欄位定義、格式及說明，提供簡明易懂之資料集詮釋描述。</a:t>
          </a:r>
          <a:endParaRPr lang="zh-TW" altLang="en-US" sz="24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決定資料開放格式，執行資料集發布</a:t>
          </a:r>
          <a:endParaRPr lang="zh-TW" altLang="en-US" sz="24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 rot="-5400000">
        <a:off x="936104" y="4248971"/>
        <a:ext cx="7273955" cy="11241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DD83B-F3F4-40A3-9160-C7374B11EECA}">
      <dsp:nvSpPr>
        <dsp:cNvPr id="0" name=""/>
        <dsp:cNvSpPr/>
      </dsp:nvSpPr>
      <dsp:spPr>
        <a:xfrm>
          <a:off x="0" y="179599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資料集數</a:t>
          </a:r>
          <a:endParaRPr lang="zh-TW" altLang="en-US" sz="3200" kern="1200" dirty="0"/>
        </a:p>
      </dsp:txBody>
      <dsp:txXfrm>
        <a:off x="17939" y="197538"/>
        <a:ext cx="2414081" cy="576611"/>
      </dsp:txXfrm>
    </dsp:sp>
    <dsp:sp modelId="{0CA318E2-53F1-4ECC-8E1A-43F9F614FF1A}">
      <dsp:nvSpPr>
        <dsp:cNvPr id="0" name=""/>
        <dsp:cNvSpPr/>
      </dsp:nvSpPr>
      <dsp:spPr>
        <a:xfrm rot="1">
          <a:off x="2485544" y="432252"/>
          <a:ext cx="71169" cy="107185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3085E-9072-4B4C-84A8-57082B30B737}">
      <dsp:nvSpPr>
        <dsp:cNvPr id="0" name=""/>
        <dsp:cNvSpPr/>
      </dsp:nvSpPr>
      <dsp:spPr>
        <a:xfrm>
          <a:off x="2592298" y="179600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347</a:t>
          </a:r>
          <a:endParaRPr lang="zh-TW" altLang="en-US" sz="3400" kern="1200" dirty="0"/>
        </a:p>
      </dsp:txBody>
      <dsp:txXfrm>
        <a:off x="2610237" y="197539"/>
        <a:ext cx="2414081" cy="5766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DD83B-F3F4-40A3-9160-C7374B11EECA}">
      <dsp:nvSpPr>
        <dsp:cNvPr id="0" name=""/>
        <dsp:cNvSpPr/>
      </dsp:nvSpPr>
      <dsp:spPr>
        <a:xfrm>
          <a:off x="0" y="179599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瀏覽數</a:t>
          </a:r>
          <a:endParaRPr lang="zh-TW" altLang="en-US" sz="3200" kern="1200" dirty="0"/>
        </a:p>
      </dsp:txBody>
      <dsp:txXfrm>
        <a:off x="17939" y="197538"/>
        <a:ext cx="2414081" cy="576611"/>
      </dsp:txXfrm>
    </dsp:sp>
    <dsp:sp modelId="{0CA318E2-53F1-4ECC-8E1A-43F9F614FF1A}">
      <dsp:nvSpPr>
        <dsp:cNvPr id="0" name=""/>
        <dsp:cNvSpPr/>
      </dsp:nvSpPr>
      <dsp:spPr>
        <a:xfrm rot="1">
          <a:off x="2485544" y="432252"/>
          <a:ext cx="71169" cy="107185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3085E-9072-4B4C-84A8-57082B30B737}">
      <dsp:nvSpPr>
        <dsp:cNvPr id="0" name=""/>
        <dsp:cNvSpPr/>
      </dsp:nvSpPr>
      <dsp:spPr>
        <a:xfrm>
          <a:off x="2592298" y="179600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329,608</a:t>
          </a:r>
          <a:endParaRPr lang="zh-TW" altLang="en-US" sz="3400" kern="1200" dirty="0"/>
        </a:p>
      </dsp:txBody>
      <dsp:txXfrm>
        <a:off x="2610237" y="197539"/>
        <a:ext cx="2414081" cy="5766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DD83B-F3F4-40A3-9160-C7374B11EECA}">
      <dsp:nvSpPr>
        <dsp:cNvPr id="0" name=""/>
        <dsp:cNvSpPr/>
      </dsp:nvSpPr>
      <dsp:spPr>
        <a:xfrm>
          <a:off x="0" y="179599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下載量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7939" y="197538"/>
        <a:ext cx="2414081" cy="576611"/>
      </dsp:txXfrm>
    </dsp:sp>
    <dsp:sp modelId="{0CA318E2-53F1-4ECC-8E1A-43F9F614FF1A}">
      <dsp:nvSpPr>
        <dsp:cNvPr id="0" name=""/>
        <dsp:cNvSpPr/>
      </dsp:nvSpPr>
      <dsp:spPr>
        <a:xfrm rot="1">
          <a:off x="2485544" y="432252"/>
          <a:ext cx="71169" cy="107185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3085E-9072-4B4C-84A8-57082B30B737}">
      <dsp:nvSpPr>
        <dsp:cNvPr id="0" name=""/>
        <dsp:cNvSpPr/>
      </dsp:nvSpPr>
      <dsp:spPr>
        <a:xfrm>
          <a:off x="2592298" y="179600"/>
          <a:ext cx="2449959" cy="61248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30,812</a:t>
          </a:r>
          <a:endParaRPr lang="zh-TW" altLang="en-US" sz="3400" kern="1200" dirty="0"/>
        </a:p>
      </dsp:txBody>
      <dsp:txXfrm>
        <a:off x="2610237" y="197539"/>
        <a:ext cx="2414081" cy="57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01" tIns="45751" rIns="91501" bIns="45751" numCol="1" anchor="t" anchorCtr="0" compatLnSpc="1">
            <a:prstTxWarp prst="textNoShape">
              <a:avLst/>
            </a:prstTxWarp>
          </a:bodyPr>
          <a:lstStyle>
            <a:lvl1pPr defTabSz="883578">
              <a:defRPr kumimoji="0" sz="1200">
                <a:latin typeface="Calibri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6"/>
          <p:cNvSpPr txBox="1">
            <a:spLocks/>
          </p:cNvSpPr>
          <p:nvPr/>
        </p:nvSpPr>
        <p:spPr bwMode="auto">
          <a:xfrm>
            <a:off x="2033530" y="9374249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01" tIns="45751" rIns="91501" bIns="45751" numCol="1" anchor="b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algn="ctr" defTabSz="882650" rtl="0" fontAlgn="base">
              <a:spcBef>
                <a:spcPct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zh-TW" altLang="en-US" dirty="0" smtClean="0"/>
              <a:t>第</a:t>
            </a:r>
            <a:fld id="{0EC8622A-3D56-4782-BABC-2F12874BED32}" type="slidenum">
              <a:rPr lang="zh-TW" altLang="en-US" smtClean="0"/>
              <a:pPr>
                <a:defRPr/>
              </a:pPr>
              <a:t>‹#›</a:t>
            </a:fld>
            <a:r>
              <a:rPr lang="zh-TW" altLang="en-US" dirty="0" smtClean="0"/>
              <a:t>頁，共</a:t>
            </a:r>
            <a:r>
              <a:rPr lang="en-US" altLang="zh-TW" dirty="0" smtClean="0"/>
              <a:t>25</a:t>
            </a:r>
            <a:r>
              <a:rPr lang="zh-TW" altLang="en-US" dirty="0" smtClean="0"/>
              <a:t>頁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964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01" tIns="45751" rIns="91501" bIns="45751" numCol="1" anchor="t" anchorCtr="0" compatLnSpc="1">
            <a:prstTxWarp prst="textNoShape">
              <a:avLst/>
            </a:prstTxWarp>
          </a:bodyPr>
          <a:lstStyle>
            <a:lvl1pPr defTabSz="883578">
              <a:defRPr kumimoji="0" sz="1200">
                <a:latin typeface="Calibri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0" tIns="47384" rIns="94770" bIns="4738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80405" y="4721745"/>
            <a:ext cx="5446396" cy="447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01" tIns="45751" rIns="91501" bIns="45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2033530" y="9374249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01" tIns="45751" rIns="91501" bIns="45751" numCol="1" anchor="b" anchorCtr="0" compatLnSpc="1">
            <a:prstTxWarp prst="textNoShape">
              <a:avLst/>
            </a:prstTxWarp>
          </a:bodyPr>
          <a:lstStyle>
            <a:lvl1pPr algn="ctr" defTabSz="883578">
              <a:defRPr kumimoji="0" sz="1200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r>
              <a:rPr lang="zh-TW" altLang="en-US" dirty="0" smtClean="0"/>
              <a:t>第</a:t>
            </a:r>
            <a:fld id="{0EC8622A-3D56-4782-BABC-2F12874BED32}" type="slidenum">
              <a:rPr lang="zh-TW" altLang="en-US" smtClean="0"/>
              <a:pPr>
                <a:defRPr/>
              </a:pPr>
              <a:t>‹#›</a:t>
            </a:fld>
            <a:r>
              <a:rPr lang="zh-TW" altLang="en-US" dirty="0" smtClean="0"/>
              <a:t>頁，共</a:t>
            </a:r>
            <a:r>
              <a:rPr lang="en-US" altLang="zh-TW" dirty="0" smtClean="0"/>
              <a:t>25</a:t>
            </a:r>
            <a:r>
              <a:rPr lang="zh-TW" altLang="en-US" dirty="0" smtClean="0"/>
              <a:t>頁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26933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第</a:t>
            </a:r>
            <a:fld id="{0EC8622A-3D56-4782-BABC-2F12874BED32}" type="slidenum">
              <a:rPr lang="zh-TW" altLang="en-US" smtClean="0"/>
              <a:pPr>
                <a:defRPr/>
              </a:pPr>
              <a:t>21</a:t>
            </a:fld>
            <a:r>
              <a:rPr lang="zh-TW" altLang="en-US" smtClean="0"/>
              <a:t>頁，共</a:t>
            </a:r>
            <a:r>
              <a:rPr lang="en-US" altLang="zh-TW" smtClean="0"/>
              <a:t>25</a:t>
            </a:r>
            <a:r>
              <a:rPr lang="zh-TW" altLang="en-US" smtClean="0"/>
              <a:t>頁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2756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第</a:t>
            </a:r>
            <a:fld id="{0EC8622A-3D56-4782-BABC-2F12874BED32}" type="slidenum">
              <a:rPr lang="zh-TW" altLang="en-US" smtClean="0"/>
              <a:pPr>
                <a:defRPr/>
              </a:pPr>
              <a:t>22</a:t>
            </a:fld>
            <a:r>
              <a:rPr lang="zh-TW" altLang="en-US" smtClean="0"/>
              <a:t>頁，共</a:t>
            </a:r>
            <a:r>
              <a:rPr lang="en-US" altLang="zh-TW" smtClean="0"/>
              <a:t>25</a:t>
            </a:r>
            <a:r>
              <a:rPr lang="zh-TW" altLang="en-US" smtClean="0"/>
              <a:t>頁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27564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第</a:t>
            </a:r>
            <a:fld id="{0EC8622A-3D56-4782-BABC-2F12874BED32}" type="slidenum">
              <a:rPr lang="zh-TW" altLang="en-US" smtClean="0"/>
              <a:pPr>
                <a:defRPr/>
              </a:pPr>
              <a:t>23</a:t>
            </a:fld>
            <a:r>
              <a:rPr lang="zh-TW" altLang="en-US" smtClean="0"/>
              <a:t>頁，共</a:t>
            </a:r>
            <a:r>
              <a:rPr lang="en-US" altLang="zh-TW" smtClean="0"/>
              <a:t>25</a:t>
            </a:r>
            <a:r>
              <a:rPr lang="zh-TW" altLang="en-US" smtClean="0"/>
              <a:t>頁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2756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4623"/>
            <a:ext cx="8229600" cy="86409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328592"/>
          </a:xfrm>
        </p:spPr>
        <p:txBody>
          <a:bodyPr/>
          <a:lstStyle>
            <a:lvl1pPr marL="509588" indent="-509588">
              <a:spcBef>
                <a:spcPts val="0"/>
              </a:spcBef>
              <a:buFont typeface="細明體" pitchFamily="49" charset="-120"/>
              <a:buChar char="■"/>
              <a:defRPr sz="4000"/>
            </a:lvl1pPr>
            <a:lvl2pPr marL="895350" indent="-438150">
              <a:lnSpc>
                <a:spcPts val="4000"/>
              </a:lnSpc>
              <a:spcBef>
                <a:spcPts val="0"/>
              </a:spcBef>
              <a:buFont typeface="標楷體" pitchFamily="65" charset="-120"/>
              <a:buChar char="●"/>
              <a:defRPr sz="3600"/>
            </a:lvl2pPr>
            <a:lvl3pPr marL="1343025" indent="-428625">
              <a:lnSpc>
                <a:spcPts val="4000"/>
              </a:lnSpc>
              <a:spcBef>
                <a:spcPts val="0"/>
              </a:spcBef>
              <a:buFont typeface="細明體" pitchFamily="49" charset="-120"/>
              <a:buChar char="■"/>
              <a:defRPr sz="3200"/>
            </a:lvl3pPr>
            <a:lvl4pPr marL="1600200" indent="-228600">
              <a:buFont typeface="標楷體" pitchFamily="65" charset="-120"/>
              <a:buChar char="●"/>
              <a:defRPr sz="2400"/>
            </a:lvl4pPr>
            <a:lvl5pPr marL="2057400" indent="-228600">
              <a:buFont typeface="細明體" pitchFamily="49" charset="-120"/>
              <a:buChar char="■"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AC9BC-D7C1-4366-BD5B-CE8120138709}" type="slidenum">
              <a:rPr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8864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53188"/>
            <a:ext cx="2133600" cy="2682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049C-9073-B043-B055-D814FBB00C2A}" type="datetime1">
              <a:rPr lang="zh-TW" altLang="en-US" smtClean="0"/>
              <a:pPr>
                <a:defRPr/>
              </a:pPr>
              <a:t>2017/7/18</a:t>
            </a:fld>
            <a:endParaRPr lang="zh-TW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313" y="6453188"/>
            <a:ext cx="2736850" cy="288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2A9A-4F5D-47FB-B8F9-74074C9D3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49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438993-39A4-41AC-ACD8-0F724FCA9C49}" type="datetimeFigureOut">
              <a:rPr lang="zh-TW" altLang="en-US" smtClean="0"/>
              <a:t>2017/7/18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CDD1F-3B30-4959-AB10-2ADE921E9A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39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21001">
              <a:srgbClr val="000066"/>
            </a:gs>
            <a:gs pos="100000">
              <a:srgbClr val="00001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lang="zh-TW" altLang="en-US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defRPr>
            </a:lvl1pPr>
          </a:lstStyle>
          <a:p>
            <a:pPr>
              <a:defRPr/>
            </a:pPr>
            <a:fld id="{8FC3E3B0-D36F-4DA4-B1A2-E4EF284C972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91" r:id="rId2"/>
    <p:sldLayoutId id="2147484092" r:id="rId3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00"/>
          </a:solidFill>
          <a:latin typeface="標楷體" pitchFamily="65" charset="-120"/>
          <a:ea typeface="標楷體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標楷體" pitchFamily="65" charset="-12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sz="3200" kern="1200">
          <a:solidFill>
            <a:srgbClr val="FFFF00"/>
          </a:solidFill>
          <a:latin typeface="Arial Narrow" pitchFamily="34" charset="0"/>
          <a:ea typeface="標楷體" pitchFamily="65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l"/>
        <a:defRPr sz="2800" kern="1200">
          <a:solidFill>
            <a:srgbClr val="FFFF00"/>
          </a:solidFill>
          <a:latin typeface="Arial Narrow" pitchFamily="34" charset="0"/>
          <a:ea typeface="標楷體" pitchFamily="65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sz="2400" kern="1200">
          <a:solidFill>
            <a:srgbClr val="FFFF00"/>
          </a:solidFill>
          <a:latin typeface="Arial Narrow" pitchFamily="34" charset="0"/>
          <a:ea typeface="標楷體" pitchFamily="65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l"/>
        <a:defRPr sz="2000" kern="1200">
          <a:solidFill>
            <a:srgbClr val="FFFF00"/>
          </a:solidFill>
          <a:latin typeface="Arial Narrow" pitchFamily="34" charset="0"/>
          <a:ea typeface="標楷體" pitchFamily="65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sz="2000" kern="1200">
          <a:solidFill>
            <a:srgbClr val="FFFF00"/>
          </a:solidFill>
          <a:latin typeface="Arial Narrow" pitchFamily="34" charset="0"/>
          <a:ea typeface="標楷體" pitchFamily="65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106&#24180;&#31532;1&#27425;&#30436;&#40670;-&#32156;&#25972;.docx" TargetMode="External"/><Relationship Id="rId2" Type="http://schemas.openxmlformats.org/officeDocument/2006/relationships/hyperlink" Target="&#22238;&#22577;&#24773;&#27841;&#32113;&#35336;-1050314.doc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8825" y="980728"/>
            <a:ext cx="8664551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106</a:t>
            </a: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年</a:t>
            </a:r>
            <a:r>
              <a:rPr lang="zh-TW" alt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第</a:t>
            </a:r>
            <a:r>
              <a:rPr lang="en-US" altLang="zh-TW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1</a:t>
            </a: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次</a:t>
            </a:r>
            <a:endParaRPr lang="en-US" altLang="zh-TW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「</a:t>
            </a:r>
            <a:r>
              <a:rPr lang="zh-TW" alt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國防部政府資料</a:t>
            </a: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開放</a:t>
            </a:r>
            <a:endParaRPr lang="en-US" altLang="zh-TW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諮詢</a:t>
            </a:r>
            <a:r>
              <a:rPr lang="zh-TW" alt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小組</a:t>
            </a:r>
            <a:r>
              <a:rPr lang="zh-TW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」會議</a:t>
            </a:r>
            <a:endParaRPr lang="en-US" altLang="zh-TW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  <a:p>
            <a:pPr algn="ctr">
              <a:defRPr/>
            </a:pPr>
            <a:endParaRPr lang="en-US" altLang="zh-TW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  <a:p>
            <a:pPr algn="ctr">
              <a:defRPr/>
            </a:pPr>
            <a:endParaRPr lang="en-US" altLang="zh-TW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  <a:p>
            <a:pPr algn="ctr">
              <a:defRPr/>
            </a:pPr>
            <a:r>
              <a:rPr lang="zh-TW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中華民國</a:t>
            </a:r>
            <a:r>
              <a:rPr lang="en-US" altLang="zh-TW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106</a:t>
            </a:r>
            <a:r>
              <a:rPr lang="zh-TW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年</a:t>
            </a:r>
            <a:r>
              <a:rPr lang="en-US" altLang="zh-TW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7</a:t>
            </a:r>
            <a:r>
              <a:rPr lang="zh-TW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月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19</a:t>
            </a:r>
            <a:r>
              <a:rPr lang="zh-TW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/>
                <a:ea typeface="標楷體"/>
              </a:rPr>
              <a:t>日</a:t>
            </a:r>
            <a:endParaRPr lang="zh-TW" alt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/>
              <a:ea typeface="標楷體"/>
            </a:endParaRPr>
          </a:p>
        </p:txBody>
      </p:sp>
    </p:spTree>
    <p:extLst>
      <p:ext uri="{BB962C8B-B14F-4D97-AF65-F5344CB8AC3E}">
        <p14:creationId xmlns:p14="http://schemas.microsoft.com/office/powerpoint/2010/main" val="295109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251520" y="44450"/>
            <a:ext cx="8446393" cy="863600"/>
          </a:xfrm>
        </p:spPr>
        <p:txBody>
          <a:bodyPr/>
          <a:lstStyle/>
          <a:p>
            <a:r>
              <a:rPr lang="zh-TW" altLang="en-US" sz="4000" b="1" dirty="0" smtClean="0"/>
              <a:t>國防部政府資料開放資料集統計表</a:t>
            </a:r>
            <a:endParaRPr lang="zh-TW" altLang="en-US" sz="4000" b="1" dirty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10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04095"/>
              </p:ext>
            </p:extLst>
          </p:nvPr>
        </p:nvGraphicFramePr>
        <p:xfrm>
          <a:off x="251520" y="908720"/>
          <a:ext cx="8784976" cy="5354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219"/>
                <a:gridCol w="1641021"/>
                <a:gridCol w="1008112"/>
                <a:gridCol w="504056"/>
                <a:gridCol w="1008112"/>
                <a:gridCol w="1080120"/>
                <a:gridCol w="360040"/>
                <a:gridCol w="1656184"/>
                <a:gridCol w="1008112"/>
              </a:tblGrid>
              <a:tr h="851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項次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已</a:t>
                      </a:r>
                      <a:r>
                        <a:rPr lang="zh-TW" altLang="zh-TW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開放</a:t>
                      </a: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資料集</a:t>
                      </a:r>
                      <a:endParaRPr lang="en-US" altLang="zh-TW" sz="2400" kern="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前次</a:t>
                      </a: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endParaRPr lang="zh-TW" alt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項次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已</a:t>
                      </a:r>
                      <a:r>
                        <a:rPr lang="zh-TW" altLang="zh-TW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開放</a:t>
                      </a: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資料集</a:t>
                      </a:r>
                      <a:endParaRPr lang="en-US" altLang="zh-TW" sz="2400" kern="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前次</a:t>
                      </a: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endParaRPr lang="zh-TW" alt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項次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已</a:t>
                      </a:r>
                      <a:r>
                        <a:rPr lang="zh-TW" altLang="zh-TW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開放</a:t>
                      </a:r>
                      <a:r>
                        <a:rPr lang="zh-TW" altLang="en-US" sz="24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資料集</a:t>
                      </a:r>
                      <a:endParaRPr lang="en-US" altLang="zh-TW" sz="2400" kern="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前次</a:t>
                      </a:r>
                      <a:r>
                        <a:rPr lang="en-US" altLang="zh-TW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endParaRPr lang="zh-TW" alt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戰規司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17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政風室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19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主計局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資源司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8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11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主計室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(8)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20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軍醫局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(23)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法律司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19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12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人次室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21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陸軍司令部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25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整評司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13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作計室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22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海軍司令部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總督察長室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11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14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後次室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23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空軍司令部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18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全動室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7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15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通次室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後備指揮部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24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採購室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16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訓次室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25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憲兵指揮部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政</a:t>
                      </a:r>
                      <a:r>
                        <a:rPr lang="zh-TW" altLang="en-US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辦</a:t>
                      </a:r>
                      <a:r>
                        <a:rPr lang="zh-TW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17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政戰局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17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26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國防大學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23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人事室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18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軍備</a:t>
                      </a:r>
                      <a:r>
                        <a:rPr lang="zh-TW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局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27</a:t>
                      </a:r>
                      <a:endParaRPr lang="zh-TW" sz="2400" b="1" kern="0" dirty="0">
                        <a:solidFill>
                          <a:schemeClr val="lt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中正預</a:t>
                      </a:r>
                      <a:r>
                        <a:rPr lang="zh-TW" sz="2400" b="1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</a:t>
                      </a:r>
                      <a:endParaRPr lang="zh-TW" sz="2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4257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347</a:t>
                      </a:r>
                      <a:r>
                        <a:rPr lang="en-US" altLang="zh-TW" sz="24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(342)</a:t>
                      </a:r>
                      <a:endParaRPr lang="zh-TW" sz="2400" b="1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內容版面配置區 4"/>
          <p:cNvSpPr>
            <a:spLocks noGrp="1"/>
          </p:cNvSpPr>
          <p:nvPr>
            <p:ph idx="4294967295"/>
          </p:nvPr>
        </p:nvSpPr>
        <p:spPr>
          <a:xfrm>
            <a:off x="173397" y="6381328"/>
            <a:ext cx="8964488" cy="504056"/>
          </a:xfrm>
        </p:spPr>
        <p:txBody>
          <a:bodyPr/>
          <a:lstStyle/>
          <a:p>
            <a:pPr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</a:rPr>
              <a:t>資料統計</a:t>
            </a:r>
            <a:r>
              <a:rPr lang="zh-TW" altLang="en-US" sz="2000" dirty="0">
                <a:solidFill>
                  <a:schemeClr val="bg1"/>
                </a:solidFill>
                <a:latin typeface="標楷體" panose="03000509000000000000" pitchFamily="65" charset="-120"/>
              </a:rPr>
              <a:t>截止日</a:t>
            </a:r>
            <a:r>
              <a:rPr lang="en-US" altLang="zh-TW" sz="2000" dirty="0" smtClean="0">
                <a:solidFill>
                  <a:schemeClr val="bg1"/>
                </a:solidFill>
                <a:latin typeface="標楷體" panose="03000509000000000000" pitchFamily="65" charset="-120"/>
              </a:rPr>
              <a:t>106/7/3</a:t>
            </a:r>
            <a:endParaRPr lang="en-US" altLang="zh-TW" sz="2000" dirty="0">
              <a:solidFill>
                <a:schemeClr val="bg1"/>
              </a:solidFill>
              <a:latin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526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23528" y="333152"/>
            <a:ext cx="8446393" cy="863600"/>
          </a:xfrm>
        </p:spPr>
        <p:txBody>
          <a:bodyPr/>
          <a:lstStyle/>
          <a:p>
            <a:pPr algn="dist">
              <a:lnSpc>
                <a:spcPts val="4000"/>
              </a:lnSpc>
            </a:pPr>
            <a:r>
              <a:rPr lang="en-US" altLang="zh-TW" sz="4000" b="1" dirty="0" smtClean="0"/>
              <a:t>106</a:t>
            </a:r>
            <a:r>
              <a:rPr lang="zh-TW" altLang="en-US" sz="4000" b="1" dirty="0" smtClean="0"/>
              <a:t>年</a:t>
            </a:r>
            <a:r>
              <a:rPr lang="en-US" altLang="zh-TW" sz="4000" b="1" dirty="0" smtClean="0"/>
              <a:t>1-6</a:t>
            </a:r>
            <a:r>
              <a:rPr lang="zh-TW" altLang="en-US" sz="4000" b="1" dirty="0" smtClean="0"/>
              <a:t>月份</a:t>
            </a:r>
            <a:r>
              <a:rPr lang="zh-TW" altLang="zh-TW" sz="4000" b="1" dirty="0" smtClean="0"/>
              <a:t>國防部</a:t>
            </a:r>
            <a:r>
              <a:rPr lang="zh-TW" altLang="zh-TW" sz="4000" b="1" dirty="0"/>
              <a:t>政府資料</a:t>
            </a:r>
            <a:r>
              <a:rPr lang="zh-TW" altLang="zh-TW" sz="4000" b="1" dirty="0" smtClean="0"/>
              <a:t>開放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zh-TW" altLang="en-US" sz="4000" b="1" dirty="0" smtClean="0"/>
              <a:t>資料上稿統計</a:t>
            </a:r>
            <a:endParaRPr lang="en-US" altLang="zh-TW" sz="4000" dirty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11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6" name="內容版面配置區 4"/>
          <p:cNvSpPr>
            <a:spLocks noGrp="1"/>
          </p:cNvSpPr>
          <p:nvPr>
            <p:ph idx="4294967295"/>
          </p:nvPr>
        </p:nvSpPr>
        <p:spPr>
          <a:xfrm>
            <a:off x="173397" y="6309320"/>
            <a:ext cx="8964488" cy="504056"/>
          </a:xfrm>
        </p:spPr>
        <p:txBody>
          <a:bodyPr/>
          <a:lstStyle/>
          <a:p>
            <a:pPr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</a:rPr>
              <a:t>資料統計</a:t>
            </a:r>
            <a:r>
              <a:rPr lang="zh-TW" altLang="en-US" sz="2000" dirty="0">
                <a:solidFill>
                  <a:schemeClr val="bg1"/>
                </a:solidFill>
                <a:latin typeface="標楷體" panose="03000509000000000000" pitchFamily="65" charset="-120"/>
              </a:rPr>
              <a:t>截止日</a:t>
            </a:r>
            <a:r>
              <a:rPr lang="en-US" altLang="zh-TW" sz="2000" dirty="0" smtClean="0">
                <a:solidFill>
                  <a:schemeClr val="bg1"/>
                </a:solidFill>
                <a:latin typeface="標楷體" panose="03000509000000000000" pitchFamily="65" charset="-120"/>
              </a:rPr>
              <a:t>106/7/3</a:t>
            </a:r>
            <a:endParaRPr lang="en-US" altLang="zh-TW" sz="2000" dirty="0">
              <a:solidFill>
                <a:schemeClr val="bg1"/>
              </a:solidFill>
              <a:latin typeface="標楷體" panose="03000509000000000000" pitchFamily="65" charset="-120"/>
            </a:endParaRPr>
          </a:p>
        </p:txBody>
      </p:sp>
      <p:graphicFrame>
        <p:nvGraphicFramePr>
          <p:cNvPr id="8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99126932"/>
              </p:ext>
            </p:extLst>
          </p:nvPr>
        </p:nvGraphicFramePr>
        <p:xfrm>
          <a:off x="323528" y="1413444"/>
          <a:ext cx="8496945" cy="482386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2379145"/>
                <a:gridCol w="1812681"/>
                <a:gridCol w="1812681"/>
              </a:tblGrid>
              <a:tr h="401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機關名稱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資料集開放數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資料開放數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得分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陸軍司令部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50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海軍司令部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空軍司令部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主計局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8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軍醫局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52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法律司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採購室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7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政辦室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45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主計室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作計室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22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19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通次室</a:t>
                      </a:r>
                      <a:endParaRPr lang="zh-TW" altLang="en-US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sz="2400" b="1" u="none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b="1" u="none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65</a:t>
                      </a:r>
                      <a:endParaRPr lang="zh-TW" sz="2400" b="1" u="none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71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049C-9073-B043-B055-D814FBB00C2A}" type="datetime1">
              <a:rPr lang="zh-TW" altLang="en-US" smtClean="0"/>
              <a:pPr>
                <a:defRPr/>
              </a:pPr>
              <a:t>2017/7/18</a:t>
            </a:fld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12</a:t>
            </a:fld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9512" y="260648"/>
            <a:ext cx="88569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評比與議勵</a:t>
            </a:r>
            <a:endParaRPr lang="en-US" altLang="zh-TW" sz="4400" b="1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依據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資料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顆星評等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針對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各單位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開放資料進行評等統計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，表現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優異單位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，簽請核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以專案獎點，辦理議獎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812800" indent="-812800"/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評等：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統計各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單位上載集數及更新資料集數量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依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據檔案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格式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給予星等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進行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統計。</a:t>
            </a:r>
            <a:endParaRPr lang="en-US" altLang="zh-TW" sz="32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812800" indent="-812800"/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方法：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各單位每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新增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筆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資料集，完成資料集詮釋並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成功上載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至政府資料開放平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臺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點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每更新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次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資料集內容，依「資料五顆星評等」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加記點數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812800" indent="-812800"/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獎勵：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遴選年度點數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最高之</a:t>
            </a:r>
            <a:r>
              <a:rPr lang="en-US" altLang="zh-TW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個單位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辦理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專案</a:t>
            </a:r>
            <a:r>
              <a:rPr lang="zh-TW" altLang="en-US" sz="32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獎點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議獎</a:t>
            </a:r>
            <a:r>
              <a:rPr lang="zh-TW" altLang="en-US" sz="32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作業。</a:t>
            </a:r>
            <a:endParaRPr lang="zh-TW" altLang="en-US" sz="32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828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內容版面配置區 4"/>
          <p:cNvSpPr>
            <a:spLocks noGrp="1"/>
          </p:cNvSpPr>
          <p:nvPr>
            <p:ph idx="4294967295"/>
          </p:nvPr>
        </p:nvSpPr>
        <p:spPr>
          <a:xfrm>
            <a:off x="287338" y="116632"/>
            <a:ext cx="8605142" cy="5543674"/>
          </a:xfrm>
        </p:spPr>
        <p:txBody>
          <a:bodyPr/>
          <a:lstStyle/>
          <a:p>
            <a:pPr marL="509588" indent="-509588" algn="just">
              <a:buClr>
                <a:srgbClr val="FFFF00"/>
              </a:buClr>
            </a:pPr>
            <a:r>
              <a:rPr lang="zh-TW" altLang="en-US" sz="4000" dirty="0"/>
              <a:t>資料開放</a:t>
            </a:r>
            <a:r>
              <a:rPr lang="zh-TW" altLang="en-US" sz="4000" dirty="0" smtClean="0"/>
              <a:t>五顆星</a:t>
            </a:r>
            <a:r>
              <a:rPr lang="zh-TW" altLang="en-US" sz="4000" dirty="0" smtClean="0">
                <a:sym typeface="Wingdings"/>
              </a:rPr>
              <a:t> </a:t>
            </a:r>
            <a:r>
              <a:rPr lang="zh-TW" altLang="en-US" sz="4000" dirty="0">
                <a:sym typeface="Wingdings"/>
              </a:rPr>
              <a:t>   </a:t>
            </a:r>
            <a:r>
              <a:rPr lang="zh-TW" altLang="en-US" sz="4000" dirty="0" smtClean="0">
                <a:sym typeface="Wingdings"/>
              </a:rPr>
              <a:t></a:t>
            </a:r>
            <a:endParaRPr lang="en-US" altLang="zh-TW" sz="4000" dirty="0" smtClean="0"/>
          </a:p>
          <a:p>
            <a:pPr marL="909638" lvl="1" indent="-509588" algn="just">
              <a:buClr>
                <a:srgbClr val="FFFF00"/>
              </a:buClr>
            </a:pPr>
            <a:r>
              <a:rPr lang="zh-TW" altLang="en-US" sz="3200" dirty="0" smtClean="0">
                <a:solidFill>
                  <a:schemeClr val="bg1"/>
                </a:solidFill>
              </a:rPr>
              <a:t>全球資訊網發明者，提姆</a:t>
            </a:r>
            <a:r>
              <a:rPr lang="en-US" altLang="zh-TW" sz="3200" dirty="0" smtClean="0">
                <a:solidFill>
                  <a:schemeClr val="bg1"/>
                </a:solidFill>
              </a:rPr>
              <a:t>.</a:t>
            </a:r>
            <a:r>
              <a:rPr lang="zh-TW" altLang="en-US" sz="3200" dirty="0" smtClean="0">
                <a:solidFill>
                  <a:schemeClr val="bg1"/>
                </a:solidFill>
              </a:rPr>
              <a:t>柏納</a:t>
            </a:r>
            <a:r>
              <a:rPr lang="en-US" altLang="zh-TW" sz="3200" dirty="0" smtClean="0">
                <a:solidFill>
                  <a:schemeClr val="bg1"/>
                </a:solidFill>
              </a:rPr>
              <a:t>-</a:t>
            </a:r>
            <a:r>
              <a:rPr lang="zh-TW" altLang="en-US" sz="3200" dirty="0" smtClean="0">
                <a:solidFill>
                  <a:schemeClr val="bg1"/>
                </a:solidFill>
              </a:rPr>
              <a:t>李提出開放</a:t>
            </a:r>
            <a:r>
              <a:rPr lang="zh-TW" altLang="en-US" sz="3200" dirty="0" smtClean="0"/>
              <a:t>資料五顆星的分類架構：</a:t>
            </a:r>
            <a:endParaRPr lang="en-US" altLang="zh-TW" sz="3200" dirty="0" smtClean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988366" y="6476192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13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542215"/>
              </p:ext>
            </p:extLst>
          </p:nvPr>
        </p:nvGraphicFramePr>
        <p:xfrm>
          <a:off x="395536" y="2116570"/>
          <a:ext cx="8280920" cy="4552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5256584"/>
                <a:gridCol w="2016224"/>
              </a:tblGrid>
              <a:tr h="376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星等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說明</a:t>
                      </a:r>
                      <a:endParaRPr lang="zh-TW" sz="2000" b="1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格式範例</a:t>
                      </a:r>
                      <a:endParaRPr lang="zh-TW" sz="2000" b="1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550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</a:t>
                      </a:r>
                      <a:endParaRPr lang="zh-TW" altLang="en-US" sz="2000" b="1" dirty="0">
                        <a:solidFill>
                          <a:srgbClr val="FFC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資料公開上網，格式不均，開放授權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PDF</a:t>
                      </a: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JPG</a:t>
                      </a: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DOC</a:t>
                      </a:r>
                      <a:endParaRPr lang="zh-TW" sz="2000" b="1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55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★★</a:t>
                      </a:r>
                      <a:endParaRPr lang="zh-TW" altLang="en-US" sz="2000" b="1" dirty="0" smtClean="0">
                        <a:solidFill>
                          <a:srgbClr val="FFC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提供結構化的資料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Excel</a:t>
                      </a:r>
                      <a:endParaRPr lang="zh-TW" sz="2000" b="1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55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★★★</a:t>
                      </a:r>
                      <a:endParaRPr lang="zh-TW" altLang="en-US" sz="2000" b="1" dirty="0" smtClean="0">
                        <a:solidFill>
                          <a:srgbClr val="FFC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使用非專屬的資料格式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CSV</a:t>
                      </a: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XML</a:t>
                      </a:r>
                      <a:r>
                        <a:rPr lang="zh-TW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b="1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JSON</a:t>
                      </a:r>
                      <a:endParaRPr lang="zh-TW" sz="2000" b="1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55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★★</a:t>
                      </a:r>
                      <a:endParaRPr lang="en-US" altLang="zh-TW" sz="20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★★</a:t>
                      </a:r>
                      <a:endParaRPr lang="zh-TW" altLang="en-US" sz="2000" b="1" dirty="0" smtClean="0">
                        <a:solidFill>
                          <a:srgbClr val="FFC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使用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URI 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來標定資料，讓人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/ 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機器可以直接標示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/ 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存取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/ 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運用資料集裡的每一個單筆資料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RDF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SPARQL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55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C000"/>
                          </a:solidFill>
                        </a:rPr>
                        <a:t>★★★★★</a:t>
                      </a:r>
                      <a:endParaRPr lang="zh-TW" altLang="en-US" sz="2000" b="1" dirty="0" smtClean="0">
                        <a:solidFill>
                          <a:srgbClr val="FFC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將資料與其他資料進行連結，建立</a:t>
                      </a:r>
                      <a:r>
                        <a:rPr lang="en-US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/ </a:t>
                      </a:r>
                      <a:r>
                        <a:rPr lang="zh-TW" sz="20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提供脈絡</a:t>
                      </a:r>
                      <a:endParaRPr lang="zh-TW" sz="20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0955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23528" y="2564904"/>
            <a:ext cx="8446393" cy="2088232"/>
          </a:xfrm>
        </p:spPr>
        <p:txBody>
          <a:bodyPr/>
          <a:lstStyle/>
          <a:p>
            <a:r>
              <a:rPr lang="en-US" altLang="zh-TW" sz="6600" b="1" dirty="0" smtClean="0"/>
              <a:t>106</a:t>
            </a:r>
            <a:r>
              <a:rPr lang="zh-TW" altLang="en-US" sz="6600" b="1" dirty="0" smtClean="0"/>
              <a:t>年第</a:t>
            </a:r>
            <a:r>
              <a:rPr lang="en-US" altLang="zh-TW" sz="6600" b="1" dirty="0" smtClean="0"/>
              <a:t>2</a:t>
            </a:r>
            <a:r>
              <a:rPr lang="zh-TW" altLang="en-US" sz="6600" b="1" dirty="0" smtClean="0"/>
              <a:t>季資料</a:t>
            </a:r>
            <a:r>
              <a:rPr lang="zh-TW" altLang="en-US" sz="6600" b="1" dirty="0"/>
              <a:t>盤點</a:t>
            </a:r>
            <a:r>
              <a:rPr lang="zh-TW" altLang="en-US" sz="6600" b="1" dirty="0" smtClean="0"/>
              <a:t>情況</a:t>
            </a:r>
            <a:endParaRPr lang="zh-TW" altLang="en-US" sz="6600" b="1" dirty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14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5" name="標題 3"/>
          <p:cNvSpPr>
            <a:spLocks noGrp="1"/>
          </p:cNvSpPr>
          <p:nvPr>
            <p:ph type="title" idx="4294967295"/>
          </p:nvPr>
        </p:nvSpPr>
        <p:spPr>
          <a:xfrm>
            <a:off x="-282377" y="1988840"/>
            <a:ext cx="3990281" cy="576064"/>
          </a:xfrm>
        </p:spPr>
        <p:txBody>
          <a:bodyPr/>
          <a:lstStyle/>
          <a:p>
            <a:r>
              <a:rPr lang="zh-TW" altLang="en-US" sz="2800" b="1" dirty="0" smtClean="0"/>
              <a:t>報告事項二</a:t>
            </a:r>
            <a:endParaRPr lang="zh-TW" altLang="en-US" sz="2800" b="1" dirty="0"/>
          </a:p>
        </p:txBody>
      </p:sp>
      <p:sp>
        <p:nvSpPr>
          <p:cNvPr id="2" name="圓角矩形 1">
            <a:hlinkClick r:id="rId2" action="ppaction://hlinkfile"/>
          </p:cNvPr>
          <p:cNvSpPr/>
          <p:nvPr/>
        </p:nvSpPr>
        <p:spPr>
          <a:xfrm>
            <a:off x="6732240" y="5301208"/>
            <a:ext cx="1450504" cy="432048"/>
          </a:xfrm>
          <a:prstGeom prst="roundRect">
            <a:avLst/>
          </a:prstGeom>
          <a:solidFill>
            <a:srgbClr val="0000FF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統計表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圓角矩形 2">
            <a:hlinkClick r:id="rId3" action="ppaction://hlinkfile"/>
          </p:cNvPr>
          <p:cNvSpPr/>
          <p:nvPr/>
        </p:nvSpPr>
        <p:spPr>
          <a:xfrm>
            <a:off x="6732240" y="5877272"/>
            <a:ext cx="2160240" cy="479078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資料盤點結果</a:t>
            </a:r>
            <a:endParaRPr lang="zh-TW" altLang="en-US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73511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179512" y="1412776"/>
            <a:ext cx="8662417" cy="3816424"/>
          </a:xfrm>
        </p:spPr>
        <p:txBody>
          <a:bodyPr/>
          <a:lstStyle/>
          <a:p>
            <a:r>
              <a:rPr lang="zh-TW" altLang="en-US" sz="6600" b="1" dirty="0"/>
              <a:t>本部目前資料開放情形</a:t>
            </a:r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15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5" name="標題 3"/>
          <p:cNvSpPr>
            <a:spLocks noGrp="1"/>
          </p:cNvSpPr>
          <p:nvPr>
            <p:ph type="title" idx="4294967295"/>
          </p:nvPr>
        </p:nvSpPr>
        <p:spPr>
          <a:xfrm>
            <a:off x="-282377" y="1988840"/>
            <a:ext cx="3990281" cy="576064"/>
          </a:xfrm>
        </p:spPr>
        <p:txBody>
          <a:bodyPr/>
          <a:lstStyle/>
          <a:p>
            <a:r>
              <a:rPr lang="zh-TW" altLang="en-US" sz="2800" b="1" dirty="0" smtClean="0"/>
              <a:t>報告事項三</a:t>
            </a:r>
            <a:endParaRPr lang="zh-TW" altLang="en-US" sz="2800" b="1" dirty="0"/>
          </a:p>
        </p:txBody>
      </p:sp>
      <p:sp>
        <p:nvSpPr>
          <p:cNvPr id="2" name="圓角矩形 1"/>
          <p:cNvSpPr/>
          <p:nvPr/>
        </p:nvSpPr>
        <p:spPr>
          <a:xfrm>
            <a:off x="5515430" y="5373216"/>
            <a:ext cx="3593074" cy="792088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數據來源</a:t>
            </a: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：政府</a:t>
            </a:r>
            <a:r>
              <a:rPr lang="zh-TW" altLang="en-US" sz="2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資料開放</a:t>
            </a: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平臺</a:t>
            </a:r>
            <a:endParaRPr lang="en-US" altLang="zh-TW" sz="20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資料時間</a:t>
            </a:r>
            <a:r>
              <a:rPr lang="zh-TW" altLang="en-US" sz="2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106</a:t>
            </a: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zh-TW" altLang="en-US" sz="2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44112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46913" y="6525344"/>
            <a:ext cx="2133600" cy="365125"/>
          </a:xfrm>
        </p:spPr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16</a:t>
            </a:fld>
            <a:endParaRPr lang="zh-TW" altLang="en-US"/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1702630278"/>
              </p:ext>
            </p:extLst>
          </p:nvPr>
        </p:nvGraphicFramePr>
        <p:xfrm>
          <a:off x="2004436" y="5733256"/>
          <a:ext cx="5112568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C:\Users\f125738556\Desktop\各部會資料開放情形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72" y="29028"/>
            <a:ext cx="8893496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195736" y="1011916"/>
            <a:ext cx="1584176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92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46913" y="6525344"/>
            <a:ext cx="2133600" cy="365125"/>
          </a:xfrm>
        </p:spPr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17</a:t>
            </a:fld>
            <a:endParaRPr lang="zh-TW" altLang="en-US"/>
          </a:p>
        </p:txBody>
      </p:sp>
      <p:graphicFrame>
        <p:nvGraphicFramePr>
          <p:cNvPr id="12" name="資料庫圖表 11"/>
          <p:cNvGraphicFramePr/>
          <p:nvPr>
            <p:extLst>
              <p:ext uri="{D42A27DB-BD31-4B8C-83A1-F6EECF244321}">
                <p14:modId xmlns:p14="http://schemas.microsoft.com/office/powerpoint/2010/main" val="499184935"/>
              </p:ext>
            </p:extLst>
          </p:nvPr>
        </p:nvGraphicFramePr>
        <p:xfrm>
          <a:off x="2004436" y="5733256"/>
          <a:ext cx="5112568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4" name="Picture 6" descr="C:\Users\f125738556\Desktop\即時資訊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3"/>
            <a:ext cx="8928991" cy="540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5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46913" y="6525344"/>
            <a:ext cx="2133600" cy="365125"/>
          </a:xfrm>
        </p:spPr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18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024945153"/>
              </p:ext>
            </p:extLst>
          </p:nvPr>
        </p:nvGraphicFramePr>
        <p:xfrm>
          <a:off x="2004436" y="5733256"/>
          <a:ext cx="5112568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f125738556\Desktop\即時資訊-下載量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1"/>
            <a:ext cx="8928992" cy="5328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18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3140968"/>
            <a:ext cx="8446393" cy="863600"/>
          </a:xfrm>
        </p:spPr>
        <p:txBody>
          <a:bodyPr/>
          <a:lstStyle/>
          <a:p>
            <a:r>
              <a:rPr lang="zh-TW" altLang="en-US" sz="7200" b="1" dirty="0" smtClean="0"/>
              <a:t>政府資料開放平臺</a:t>
            </a:r>
            <a:r>
              <a:rPr lang="en-US" altLang="zh-TW" sz="7200" b="1" dirty="0" smtClean="0"/>
              <a:t/>
            </a:r>
            <a:br>
              <a:rPr lang="en-US" altLang="zh-TW" sz="7200" b="1" dirty="0" smtClean="0"/>
            </a:br>
            <a:r>
              <a:rPr lang="zh-TW" altLang="en-US" sz="7200" b="1" dirty="0" smtClean="0"/>
              <a:t>民眾意見反映</a:t>
            </a:r>
            <a:endParaRPr lang="zh-TW" altLang="en-US" sz="7200" dirty="0" smtClean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19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097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814675"/>
              </p:ext>
            </p:extLst>
          </p:nvPr>
        </p:nvGraphicFramePr>
        <p:xfrm>
          <a:off x="124690" y="135724"/>
          <a:ext cx="8936182" cy="6600296"/>
        </p:xfrm>
        <a:graphic>
          <a:graphicData uri="http://schemas.openxmlformats.org/drawingml/2006/table">
            <a:tbl>
              <a:tblPr/>
              <a:tblGrid>
                <a:gridCol w="1494982"/>
                <a:gridCol w="4680520"/>
                <a:gridCol w="1368152"/>
                <a:gridCol w="1392528"/>
              </a:tblGrid>
              <a:tr h="638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使用</a:t>
                      </a:r>
                      <a:r>
                        <a:rPr 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</a:t>
                      </a:r>
                      <a:r>
                        <a:rPr lang="zh-TW" alt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間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議程</a:t>
                      </a: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使用時間</a:t>
                      </a: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備</a:t>
                      </a:r>
                      <a:r>
                        <a:rPr lang="en-US" sz="2400" kern="10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lang="zh-TW" sz="2400" kern="10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考</a:t>
                      </a: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85487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1000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|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1005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主席致詞</a:t>
                      </a:r>
                      <a:endParaRPr lang="zh-TW" sz="2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1191271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1005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│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101</a:t>
                      </a: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本部</a:t>
                      </a:r>
                      <a:r>
                        <a:rPr lang="en-US" altLang="zh-TW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106</a:t>
                      </a: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年政府資料開放</a:t>
                      </a:r>
                    </a:p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進階行動策略</a:t>
                      </a: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 eaLnBrk="0" hangingPunct="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報告事項一</a:t>
                      </a:r>
                      <a:endParaRPr lang="zh-TW" sz="16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794181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│</a:t>
                      </a:r>
                      <a:endParaRPr lang="zh-TW" altLang="zh-TW" sz="24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1025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106</a:t>
                      </a: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年第</a:t>
                      </a:r>
                      <a:r>
                        <a:rPr lang="en-US" altLang="zh-TW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2</a:t>
                      </a: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季資料盤點結果</a:t>
                      </a:r>
                      <a:endParaRPr lang="zh-TW" sz="2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zh-TW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altLang="zh-TW" sz="24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0" fontAlgn="auto" latinLnBrk="0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報告事項二</a:t>
                      </a:r>
                      <a:endParaRPr lang="zh-TW" altLang="zh-TW" sz="16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794181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25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│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1035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本部目前資料開放情形</a:t>
                      </a:r>
                      <a:endParaRPr lang="zh-TW" sz="2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 eaLnBrk="0" hangingPunct="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報告事項三</a:t>
                      </a:r>
                      <a:endParaRPr lang="zh-TW" altLang="zh-TW" sz="16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87251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1035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│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研討與建議</a:t>
                      </a:r>
                      <a:endParaRPr lang="zh-TW" sz="2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20</a:t>
                      </a: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85535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10</a:t>
                      </a:r>
                      <a:r>
                        <a:rPr lang="en-US" alt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│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</a:t>
                      </a:r>
                      <a:r>
                        <a:rPr lang="en-US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1</a:t>
                      </a:r>
                      <a:r>
                        <a:rPr lang="en-US" altLang="zh-TW" sz="2400" kern="10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0</a:t>
                      </a:r>
                      <a:r>
                        <a:rPr lang="en-US" sz="2400" kern="10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0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主席</a:t>
                      </a:r>
                      <a:r>
                        <a:rPr lang="zh-TW" altLang="en-US" sz="2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結論</a:t>
                      </a:r>
                      <a:endParaRPr lang="zh-TW" sz="2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5</a:t>
                      </a: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分鐘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7780" marR="17780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  <a:tr h="599721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合計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6</a:t>
                      </a:r>
                      <a:r>
                        <a:rPr 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/>
                        </a:rPr>
                        <a:t>0</a:t>
                      </a:r>
                      <a:r>
                        <a:rPr lang="zh-TW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分鐘</a:t>
                      </a: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ap="flat" cmpd="sng" algn="ctr">
                      <a:solidFill>
                        <a:srgbClr val="005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標楷體"/>
                          <a:ea typeface="標楷體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24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3175" marR="13175" marT="0" marB="0" anchor="ctr">
                    <a:lnL w="12700" cmpd="sng">
                      <a:solidFill>
                        <a:srgbClr val="005CE7"/>
                      </a:solidFill>
                    </a:lnL>
                    <a:lnR w="12700" cmpd="sng">
                      <a:solidFill>
                        <a:srgbClr val="005CE7"/>
                      </a:solidFill>
                    </a:lnR>
                    <a:lnT w="12700" cmpd="sng">
                      <a:solidFill>
                        <a:srgbClr val="005CE7"/>
                      </a:solidFill>
                    </a:lnT>
                    <a:lnB w="12700" cmpd="sng">
                      <a:solidFill>
                        <a:srgbClr val="005CE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03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049C-9073-B043-B055-D814FBB00C2A}" type="datetime1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2017/7/18</a:t>
            </a:fld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A2A9A-4F5D-47FB-B8F9-74074C9D35DF}" type="slidenum">
              <a:rPr smtClean="0"/>
              <a:pPr>
                <a:defRPr/>
              </a:pPr>
              <a:t>20</a:t>
            </a:fld>
            <a:endParaRPr/>
          </a:p>
        </p:txBody>
      </p:sp>
      <p:sp>
        <p:nvSpPr>
          <p:cNvPr id="5" name="標題 3"/>
          <p:cNvSpPr txBox="1">
            <a:spLocks/>
          </p:cNvSpPr>
          <p:nvPr/>
        </p:nvSpPr>
        <p:spPr bwMode="auto">
          <a:xfrm>
            <a:off x="0" y="-171400"/>
            <a:ext cx="914400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>
              <a:lnSpc>
                <a:spcPts val="4000"/>
              </a:lnSpc>
            </a:pPr>
            <a:r>
              <a:rPr kumimoji="0" lang="zh-TW" altLang="en-US" sz="4000" b="1" dirty="0" smtClean="0"/>
              <a:t>「政府資料開放平臺</a:t>
            </a:r>
            <a:r>
              <a:rPr kumimoji="0" lang="en-US" altLang="zh-TW" sz="4000" b="1" dirty="0" smtClean="0"/>
              <a:t>-</a:t>
            </a:r>
            <a:r>
              <a:rPr kumimoji="0" lang="zh-TW" altLang="en-US" sz="4000" b="1" dirty="0">
                <a:solidFill>
                  <a:srgbClr val="FF0066"/>
                </a:solidFill>
              </a:rPr>
              <a:t>民眾意見反映</a:t>
            </a:r>
            <a:r>
              <a:rPr kumimoji="0" lang="zh-TW" altLang="en-US" sz="4000" b="1" dirty="0" smtClean="0"/>
              <a:t>」</a:t>
            </a:r>
            <a:endParaRPr kumimoji="0" lang="en-US" altLang="zh-TW" sz="4000" b="1" dirty="0" smtClean="0"/>
          </a:p>
          <a:p>
            <a:pPr algn="l">
              <a:lnSpc>
                <a:spcPts val="4000"/>
              </a:lnSpc>
            </a:pPr>
            <a:endParaRPr kumimoji="0" lang="en-US" altLang="zh-TW" sz="4000" b="1" dirty="0" smtClean="0"/>
          </a:p>
          <a:p>
            <a:pPr algn="l">
              <a:lnSpc>
                <a:spcPts val="4000"/>
              </a:lnSpc>
            </a:pPr>
            <a:r>
              <a:rPr kumimoji="0" lang="zh-TW" altLang="en-US" sz="4000" b="1" dirty="0" smtClean="0"/>
              <a:t>檢視政府資料開放平臺迄</a:t>
            </a:r>
            <a:r>
              <a:rPr kumimoji="0" lang="en-US" altLang="zh-TW" sz="4000" b="1" dirty="0" smtClean="0"/>
              <a:t>7</a:t>
            </a:r>
            <a:r>
              <a:rPr kumimoji="0" lang="zh-TW" altLang="en-US" sz="4000" b="1" dirty="0" smtClean="0"/>
              <a:t>月，民眾各項意見</a:t>
            </a:r>
            <a:r>
              <a:rPr kumimoji="0" lang="zh-TW" altLang="en-US" sz="4000" b="1" dirty="0"/>
              <a:t>發表計「連結找不到檔案或</a:t>
            </a:r>
            <a:r>
              <a:rPr kumimoji="0" lang="zh-TW" altLang="en-US" sz="4000" b="1" dirty="0" smtClean="0"/>
              <a:t>目錄」</a:t>
            </a:r>
            <a:endParaRPr kumimoji="0" lang="zh-TW" altLang="en-US" sz="4000" b="1" dirty="0"/>
          </a:p>
          <a:p>
            <a:pPr algn="l">
              <a:lnSpc>
                <a:spcPts val="4000"/>
              </a:lnSpc>
            </a:pPr>
            <a:r>
              <a:rPr kumimoji="0" lang="zh-TW" altLang="en-US" sz="4000" b="1" dirty="0" smtClean="0"/>
              <a:t>等六項，陳列如后：</a:t>
            </a:r>
            <a:endParaRPr kumimoji="0" lang="en-US" altLang="zh-TW" sz="4000" b="1" dirty="0" smtClean="0"/>
          </a:p>
        </p:txBody>
      </p:sp>
      <p:graphicFrame>
        <p:nvGraphicFramePr>
          <p:cNvPr id="6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539750"/>
              </p:ext>
            </p:extLst>
          </p:nvPr>
        </p:nvGraphicFramePr>
        <p:xfrm>
          <a:off x="323528" y="3131031"/>
          <a:ext cx="8496945" cy="317828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518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11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3196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國防報告書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19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戰規司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196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連結找不到檔案或目錄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19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重新上傳連結網址，已修正。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196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5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19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6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21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graphicFrame>
        <p:nvGraphicFramePr>
          <p:cNvPr id="12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28853647"/>
              </p:ext>
            </p:extLst>
          </p:nvPr>
        </p:nvGraphicFramePr>
        <p:xfrm>
          <a:off x="323528" y="178703"/>
          <a:ext cx="8496945" cy="296226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483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24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國防部政府資料開放諮詢小組會議紀錄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通次室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連結找不到檔案或目錄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重新上傳連結網址，已修正。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5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6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40074681"/>
              </p:ext>
            </p:extLst>
          </p:nvPr>
        </p:nvGraphicFramePr>
        <p:xfrm>
          <a:off x="323528" y="3356990"/>
          <a:ext cx="8496945" cy="318192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519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325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海圖圖例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25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海軍司令部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25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無法下載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PDF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檔案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25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重新上傳連結網址，已修正。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325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22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graphicFrame>
        <p:nvGraphicFramePr>
          <p:cNvPr id="12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82912357"/>
              </p:ext>
            </p:extLst>
          </p:nvPr>
        </p:nvGraphicFramePr>
        <p:xfrm>
          <a:off x="323528" y="178702"/>
          <a:ext cx="8496945" cy="296226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483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25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國軍協助災害防救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作計室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連結找不到檔案或目錄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重新上傳連結網址，已修正。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8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5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50355974"/>
              </p:ext>
            </p:extLst>
          </p:nvPr>
        </p:nvGraphicFramePr>
        <p:xfrm>
          <a:off x="323528" y="3356992"/>
          <a:ext cx="8496945" cy="318192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4462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30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578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國軍協助災害防救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78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作計室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0413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資料僅有民國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98.01.01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至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102.12.31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止，請加入最新資料。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78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作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計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室已新增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105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年資料。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78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84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23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graphicFrame>
        <p:nvGraphicFramePr>
          <p:cNvPr id="12" name="內容版面配置區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83751777"/>
              </p:ext>
            </p:extLst>
          </p:nvPr>
        </p:nvGraphicFramePr>
        <p:xfrm>
          <a:off x="323528" y="188640"/>
          <a:ext cx="8496945" cy="302433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2438"/>
                <a:gridCol w="6004507"/>
              </a:tblGrid>
              <a:tr h="42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30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8545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資料集名稱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國軍軍醫志願役衛勤人員緊急救護技術證照持照率統計表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27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軍醫局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98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連結找不到檔案或目錄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27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重新上傳連結網址，已修正。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274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回覆日期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95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049C-9073-B043-B055-D814FBB00C2A}" type="datetime1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2017/7/18</a:t>
            </a:fld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A2A9A-4F5D-47FB-B8F9-74074C9D35DF}" type="slidenum">
              <a:rPr smtClean="0"/>
              <a:pPr>
                <a:defRPr/>
              </a:pPr>
              <a:t>24</a:t>
            </a:fld>
            <a:endParaRPr/>
          </a:p>
        </p:txBody>
      </p:sp>
      <p:sp>
        <p:nvSpPr>
          <p:cNvPr id="5" name="標題 3"/>
          <p:cNvSpPr txBox="1">
            <a:spLocks/>
          </p:cNvSpPr>
          <p:nvPr/>
        </p:nvSpPr>
        <p:spPr bwMode="auto">
          <a:xfrm>
            <a:off x="0" y="44624"/>
            <a:ext cx="914400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>
              <a:lnSpc>
                <a:spcPts val="4000"/>
              </a:lnSpc>
            </a:pPr>
            <a:r>
              <a:rPr kumimoji="0" lang="zh-TW" altLang="en-US" sz="4000" b="1" dirty="0" smtClean="0"/>
              <a:t>「政府資料開放平臺</a:t>
            </a:r>
            <a:r>
              <a:rPr kumimoji="0" lang="en-US" altLang="zh-TW" sz="4000" b="1" dirty="0" smtClean="0"/>
              <a:t>-</a:t>
            </a:r>
            <a:r>
              <a:rPr kumimoji="0" lang="zh-TW" altLang="en-US" sz="4000" b="1" dirty="0">
                <a:solidFill>
                  <a:srgbClr val="FF0066"/>
                </a:solidFill>
              </a:rPr>
              <a:t>我想要更多</a:t>
            </a:r>
            <a:r>
              <a:rPr kumimoji="0" lang="zh-TW" altLang="en-US" sz="4000" b="1" dirty="0" smtClean="0"/>
              <a:t>」</a:t>
            </a:r>
            <a:endParaRPr kumimoji="0" lang="en-US" altLang="zh-TW" sz="4000" b="1" dirty="0" smtClean="0"/>
          </a:p>
          <a:p>
            <a:pPr algn="l">
              <a:lnSpc>
                <a:spcPts val="4000"/>
              </a:lnSpc>
              <a:spcBef>
                <a:spcPts val="600"/>
              </a:spcBef>
            </a:pPr>
            <a:r>
              <a:rPr kumimoji="0" lang="zh-TW" altLang="en-US" sz="4000" b="1" dirty="0" smtClean="0"/>
              <a:t>檢視</a:t>
            </a:r>
            <a:r>
              <a:rPr kumimoji="0" lang="zh-TW" altLang="en-US" sz="4000" b="1" dirty="0" smtClean="0"/>
              <a:t>政府</a:t>
            </a:r>
            <a:r>
              <a:rPr kumimoji="0" lang="zh-TW" altLang="en-US" sz="4000" b="1" dirty="0"/>
              <a:t>資料開放</a:t>
            </a:r>
            <a:r>
              <a:rPr kumimoji="0" lang="zh-TW" altLang="en-US" sz="4000" b="1" dirty="0" smtClean="0"/>
              <a:t>平臺</a:t>
            </a:r>
            <a:r>
              <a:rPr kumimoji="0" lang="en-US" altLang="zh-TW" sz="4000" b="1" dirty="0" smtClean="0"/>
              <a:t>106</a:t>
            </a:r>
            <a:r>
              <a:rPr kumimoji="0" lang="zh-TW" altLang="en-US" sz="4000" b="1" dirty="0" smtClean="0"/>
              <a:t>年</a:t>
            </a:r>
            <a:r>
              <a:rPr kumimoji="0" lang="en-US" altLang="zh-TW" sz="4000" b="1" dirty="0" smtClean="0"/>
              <a:t>4-6</a:t>
            </a:r>
            <a:r>
              <a:rPr kumimoji="0" lang="zh-TW" altLang="en-US" sz="4000" b="1" dirty="0" smtClean="0"/>
              <a:t>月，民眾</a:t>
            </a:r>
            <a:r>
              <a:rPr kumimoji="0" lang="zh-TW" altLang="en-US" sz="4000" b="1" dirty="0" smtClean="0"/>
              <a:t>各項意見</a:t>
            </a:r>
            <a:r>
              <a:rPr kumimoji="0" lang="zh-TW" altLang="en-US" sz="4000" b="1" dirty="0"/>
              <a:t>發表計</a:t>
            </a:r>
            <a:r>
              <a:rPr kumimoji="0" lang="zh-TW" altLang="en-US" sz="4000" b="1" dirty="0" smtClean="0"/>
              <a:t>「請</a:t>
            </a:r>
            <a:r>
              <a:rPr kumimoji="0" lang="zh-TW" altLang="en-US" sz="4000" b="1" dirty="0"/>
              <a:t>開放軍事學校招生考試</a:t>
            </a:r>
            <a:r>
              <a:rPr kumimoji="0" lang="zh-TW" altLang="en-US" sz="4000" b="1" dirty="0" smtClean="0"/>
              <a:t>資料」乙項</a:t>
            </a:r>
            <a:r>
              <a:rPr kumimoji="0" lang="en-US" altLang="zh-TW" sz="4000" b="1" dirty="0" smtClean="0"/>
              <a:t>(</a:t>
            </a:r>
            <a:r>
              <a:rPr kumimoji="0" lang="zh-TW" altLang="en-US" sz="4000" b="1" dirty="0" smtClean="0"/>
              <a:t>業管單位：</a:t>
            </a:r>
            <a:r>
              <a:rPr kumimoji="0" lang="zh-TW" altLang="en-US" sz="4000" b="1" dirty="0" smtClean="0"/>
              <a:t>人次室</a:t>
            </a:r>
            <a:r>
              <a:rPr kumimoji="0" lang="en-US" altLang="zh-TW" sz="4000" b="1" dirty="0" smtClean="0"/>
              <a:t>)</a:t>
            </a:r>
            <a:r>
              <a:rPr kumimoji="0" lang="zh-TW" altLang="en-US" sz="4000" b="1" dirty="0" smtClean="0"/>
              <a:t> </a:t>
            </a:r>
            <a:r>
              <a:rPr kumimoji="0" lang="zh-TW" altLang="en-US" sz="4000" b="1" dirty="0"/>
              <a:t>，陳列如后</a:t>
            </a:r>
            <a:r>
              <a:rPr kumimoji="0" lang="zh-TW" altLang="en-US" sz="4000" b="1" dirty="0" smtClean="0"/>
              <a:t>：</a:t>
            </a:r>
            <a:endParaRPr kumimoji="0" lang="en-US" altLang="zh-TW" sz="4000" b="1" dirty="0"/>
          </a:p>
        </p:txBody>
      </p:sp>
      <p:graphicFrame>
        <p:nvGraphicFramePr>
          <p:cNvPr id="6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5782968"/>
              </p:ext>
            </p:extLst>
          </p:nvPr>
        </p:nvGraphicFramePr>
        <p:xfrm>
          <a:off x="179512" y="3045668"/>
          <a:ext cx="8784976" cy="36957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944216"/>
                <a:gridCol w="6840760"/>
              </a:tblGrid>
              <a:tr h="138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發表日期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</a:t>
                      </a: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1424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意見內容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請開放軍事學校招生考試資料，建議開放校名、系名、考試時程、考試科目、錄取標準等欄位，俾取得各入學管道相關標準、程序及過去統計資料，已提供升學學生、家長及老師擬定升學策略。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424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業管單位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人次室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424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處置作為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7188" marR="0" indent="-357188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1.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人次室定期公布招生資訊於招募中心網站，且已於資料集內更新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年資料。</a:t>
                      </a:r>
                      <a:endParaRPr lang="en-US" altLang="zh-TW" sz="2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357188" marR="0" indent="-357188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2.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另建議新增之欄位人次室持續檢討。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已結案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396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u="none" kern="10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處置日期</a:t>
                      </a:r>
                      <a:endParaRPr lang="zh-TW" altLang="en-US" sz="2400" b="1" u="none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580" marR="4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lang="zh-TW" altLang="en-US" sz="2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12</a:t>
                      </a:r>
                      <a:r>
                        <a:rPr lang="zh-TW" altLang="en-US" sz="2400" b="1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lang="zh-TW" alt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1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2924944"/>
            <a:ext cx="8446393" cy="863600"/>
          </a:xfrm>
        </p:spPr>
        <p:txBody>
          <a:bodyPr/>
          <a:lstStyle/>
          <a:p>
            <a:r>
              <a:rPr lang="zh-TW" altLang="en-US" sz="6600" b="1" dirty="0"/>
              <a:t>簡報</a:t>
            </a:r>
            <a:r>
              <a:rPr lang="zh-TW" altLang="en-US" sz="6600" b="1" dirty="0" smtClean="0"/>
              <a:t>完畢</a:t>
            </a:r>
            <a:endParaRPr lang="zh-TW" altLang="en-US" sz="6600" b="1" dirty="0"/>
          </a:p>
        </p:txBody>
      </p:sp>
      <p:sp>
        <p:nvSpPr>
          <p:cNvPr id="10244" name="日期版面配置區 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23475E0E-BC8D-4461-9516-FD0E790C43E2}" type="datetime1">
              <a:rPr kumimoji="0" lang="zh-TW" altLang="en-US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eaLnBrk="1" hangingPunct="1"/>
              <a:t>2017/7/18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25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1131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2924944"/>
            <a:ext cx="8446393" cy="863600"/>
          </a:xfrm>
        </p:spPr>
        <p:txBody>
          <a:bodyPr/>
          <a:lstStyle/>
          <a:p>
            <a:r>
              <a:rPr lang="zh-TW" altLang="en-US" sz="6600" b="1" dirty="0" smtClean="0"/>
              <a:t>研討與建議</a:t>
            </a:r>
            <a:endParaRPr lang="zh-TW" altLang="en-US" sz="6600" dirty="0" smtClean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26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88159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2924944"/>
            <a:ext cx="8446393" cy="863600"/>
          </a:xfrm>
        </p:spPr>
        <p:txBody>
          <a:bodyPr/>
          <a:lstStyle/>
          <a:p>
            <a:r>
              <a:rPr lang="zh-TW" altLang="en-US" sz="6600" b="1" dirty="0" smtClean="0"/>
              <a:t>主席結論</a:t>
            </a:r>
          </a:p>
        </p:txBody>
      </p:sp>
      <p:sp>
        <p:nvSpPr>
          <p:cNvPr id="10244" name="日期版面配置區 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23475E0E-BC8D-4461-9516-FD0E790C43E2}" type="datetime1">
              <a:rPr kumimoji="0" lang="zh-TW" altLang="en-US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eaLnBrk="1" hangingPunct="1"/>
              <a:t>2017/7/18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27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1549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2924944"/>
            <a:ext cx="8446393" cy="863600"/>
          </a:xfrm>
        </p:spPr>
        <p:txBody>
          <a:bodyPr/>
          <a:lstStyle/>
          <a:p>
            <a:r>
              <a:rPr lang="zh-TW" altLang="en-US" sz="6600" b="1" dirty="0" smtClean="0"/>
              <a:t>散會</a:t>
            </a:r>
          </a:p>
        </p:txBody>
      </p:sp>
      <p:sp>
        <p:nvSpPr>
          <p:cNvPr id="10244" name="日期版面配置區 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23475E0E-BC8D-4461-9516-FD0E790C43E2}" type="datetime1">
              <a:rPr kumimoji="0" lang="zh-TW" altLang="en-US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eaLnBrk="1" hangingPunct="1"/>
              <a:t>2017/7/18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28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14657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95536" y="2852936"/>
            <a:ext cx="8446393" cy="863600"/>
          </a:xfrm>
        </p:spPr>
        <p:txBody>
          <a:bodyPr/>
          <a:lstStyle/>
          <a:p>
            <a:r>
              <a:rPr lang="zh-TW" altLang="en-US" sz="6600" b="1" dirty="0" smtClean="0"/>
              <a:t>主席致詞</a:t>
            </a:r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3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5043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3"/>
          <p:cNvSpPr>
            <a:spLocks noGrp="1"/>
          </p:cNvSpPr>
          <p:nvPr>
            <p:ph type="title" idx="4294967295"/>
          </p:nvPr>
        </p:nvSpPr>
        <p:spPr>
          <a:xfrm>
            <a:off x="323528" y="2564904"/>
            <a:ext cx="8446393" cy="2088232"/>
          </a:xfrm>
        </p:spPr>
        <p:txBody>
          <a:bodyPr/>
          <a:lstStyle/>
          <a:p>
            <a:r>
              <a:rPr lang="zh-TW" altLang="en-US" sz="6600" b="1" dirty="0" smtClean="0"/>
              <a:t>本部</a:t>
            </a:r>
            <a:r>
              <a:rPr lang="en-US" altLang="zh-TW" sz="6600" b="1" dirty="0" smtClean="0"/>
              <a:t>106</a:t>
            </a:r>
            <a:r>
              <a:rPr lang="zh-TW" altLang="en-US" sz="6600" b="1" dirty="0" smtClean="0"/>
              <a:t>年</a:t>
            </a:r>
            <a:r>
              <a:rPr lang="zh-TW" altLang="en-US" sz="6600" b="1" dirty="0"/>
              <a:t>政府資料</a:t>
            </a:r>
            <a:r>
              <a:rPr lang="zh-TW" altLang="en-US" sz="6600" b="1" dirty="0" smtClean="0"/>
              <a:t>開放進階</a:t>
            </a:r>
            <a:r>
              <a:rPr lang="zh-TW" altLang="en-US" sz="6600" b="1" dirty="0"/>
              <a:t>行動</a:t>
            </a:r>
            <a:r>
              <a:rPr lang="zh-TW" altLang="en-US" sz="6600" b="1" dirty="0" smtClean="0"/>
              <a:t>策略</a:t>
            </a:r>
            <a:endParaRPr lang="zh-TW" altLang="en-US" sz="6600" b="1" dirty="0"/>
          </a:p>
        </p:txBody>
      </p:sp>
      <p:sp>
        <p:nvSpPr>
          <p:cNvPr id="10245" name="投影片編號版面配置區 2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fld id="{90727752-F10D-4E3D-961A-FD48B5A7854B}" type="slidenum">
              <a:rPr kumimoji="0" lang="en-US" altLang="zh-TW" sz="1200">
                <a:solidFill>
                  <a:srgbClr val="FFFF00"/>
                </a:solidFill>
                <a:latin typeface="Arial Narrow" pitchFamily="34" charset="0"/>
                <a:ea typeface="標楷體" pitchFamily="65" charset="-120"/>
              </a:rPr>
              <a:pPr algn="r" eaLnBrk="1" hangingPunct="1"/>
              <a:t>4</a:t>
            </a:fld>
            <a:endParaRPr kumimoji="0" lang="en-US" altLang="zh-TW" sz="1200">
              <a:solidFill>
                <a:srgbClr val="FFFF00"/>
              </a:solidFill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5" name="標題 3"/>
          <p:cNvSpPr>
            <a:spLocks noGrp="1"/>
          </p:cNvSpPr>
          <p:nvPr>
            <p:ph type="title" idx="4294967295"/>
          </p:nvPr>
        </p:nvSpPr>
        <p:spPr>
          <a:xfrm>
            <a:off x="-282377" y="1988840"/>
            <a:ext cx="3990281" cy="576064"/>
          </a:xfrm>
        </p:spPr>
        <p:txBody>
          <a:bodyPr/>
          <a:lstStyle/>
          <a:p>
            <a:r>
              <a:rPr lang="zh-TW" altLang="en-US" sz="2800" b="1" dirty="0" smtClean="0"/>
              <a:t>報告事項一</a:t>
            </a:r>
            <a:endParaRPr lang="zh-TW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360514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群組 111"/>
          <p:cNvGrpSpPr/>
          <p:nvPr/>
        </p:nvGrpSpPr>
        <p:grpSpPr>
          <a:xfrm>
            <a:off x="179512" y="620688"/>
            <a:ext cx="9001000" cy="6408712"/>
            <a:chOff x="179512" y="260648"/>
            <a:chExt cx="9001000" cy="6408712"/>
          </a:xfrm>
        </p:grpSpPr>
        <p:cxnSp>
          <p:nvCxnSpPr>
            <p:cNvPr id="7" name="直線接點 6"/>
            <p:cNvCxnSpPr/>
            <p:nvPr/>
          </p:nvCxnSpPr>
          <p:spPr>
            <a:xfrm>
              <a:off x="2915816" y="260648"/>
              <a:ext cx="0" cy="6408712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矩形 7"/>
            <p:cNvSpPr/>
            <p:nvPr/>
          </p:nvSpPr>
          <p:spPr>
            <a:xfrm>
              <a:off x="179512" y="548680"/>
              <a:ext cx="2664296" cy="588549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50000"/>
                </a:lnSpc>
              </a:pPr>
              <a:r>
                <a:rPr lang="zh-TW" altLang="en-US" sz="20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成立諮詢小組</a:t>
              </a:r>
              <a:endParaRPr lang="en-US" altLang="zh-TW" sz="2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b="1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單位</a:t>
              </a:r>
              <a:r>
                <a:rPr lang="zh-TW" altLang="en-US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代表：</a:t>
              </a:r>
              <a:r>
                <a:rPr lang="en-US" altLang="zh-TW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8</a:t>
              </a:r>
              <a:r>
                <a:rPr lang="zh-TW" altLang="en-US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員</a:t>
              </a:r>
              <a:endPara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總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督察長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室副總督察長</a:t>
              </a:r>
              <a:endPara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政治作戰局副局長</a:t>
              </a:r>
              <a:endPara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資源規劃司副司長</a:t>
              </a:r>
              <a:endPara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法律事務司副司長</a:t>
              </a:r>
              <a:endPara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政務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辦公室副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主任</a:t>
              </a:r>
              <a:endPara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主計局副局長</a:t>
              </a:r>
              <a:endPara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人事次長室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助理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次長</a:t>
              </a:r>
              <a:endPara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通資次長室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助理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次長</a:t>
              </a:r>
              <a:endPara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lnSpc>
                  <a:spcPct val="150000"/>
                </a:lnSpc>
              </a:pPr>
              <a:r>
                <a:rPr lang="zh-TW" altLang="en-US" sz="1600" b="1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民間</a:t>
              </a:r>
              <a:r>
                <a:rPr lang="zh-TW" altLang="en-US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代表：</a:t>
              </a:r>
              <a:r>
                <a:rPr lang="en-US" altLang="zh-TW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4</a:t>
              </a:r>
              <a:r>
                <a:rPr lang="zh-TW" altLang="en-US" sz="16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員</a:t>
              </a:r>
              <a:endParaRPr lang="en-US" altLang="zh-TW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原：任期一年，</a:t>
              </a:r>
              <a:r>
                <a:rPr lang="en-US" altLang="zh-TW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(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每年</a:t>
              </a:r>
              <a:r>
                <a:rPr lang="en-US" altLang="zh-TW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6</a:t>
              </a:r>
              <a:r>
                <a:rPr lang="zh-TW" altLang="en-US" sz="1600" dirty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月改選，人選由各單位薦報，簽由資訊長勾選聘任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。</a:t>
              </a:r>
              <a:r>
                <a:rPr lang="en-US" altLang="zh-TW" sz="16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9" name="圓角矩形 8"/>
            <p:cNvSpPr/>
            <p:nvPr/>
          </p:nvSpPr>
          <p:spPr>
            <a:xfrm>
              <a:off x="3995936" y="476672"/>
              <a:ext cx="3528392" cy="93610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召集人：國防部資訊長</a:t>
              </a:r>
              <a:endParaRPr lang="en-US" altLang="zh-TW" sz="2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en-US" altLang="zh-TW" sz="24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(</a:t>
              </a:r>
              <a:r>
                <a:rPr lang="zh-TW" altLang="en-US" sz="24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空軍副總長</a:t>
              </a:r>
              <a:r>
                <a:rPr lang="en-US" altLang="zh-TW" sz="2400" b="1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  <a:endPara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cxnSp>
          <p:nvCxnSpPr>
            <p:cNvPr id="11" name="直線單箭頭接點 10"/>
            <p:cNvCxnSpPr/>
            <p:nvPr/>
          </p:nvCxnSpPr>
          <p:spPr>
            <a:xfrm>
              <a:off x="5796136" y="1412776"/>
              <a:ext cx="0" cy="28803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" name="資料庫圖表 29"/>
            <p:cNvGraphicFramePr/>
            <p:nvPr>
              <p:extLst>
                <p:ext uri="{D42A27DB-BD31-4B8C-83A1-F6EECF244321}">
                  <p14:modId xmlns:p14="http://schemas.microsoft.com/office/powerpoint/2010/main" val="295564204"/>
                </p:ext>
              </p:extLst>
            </p:nvPr>
          </p:nvGraphicFramePr>
          <p:xfrm>
            <a:off x="3085565" y="1556792"/>
            <a:ext cx="6094947" cy="46235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46" name="直線單箭頭接點 45"/>
            <p:cNvCxnSpPr/>
            <p:nvPr/>
          </p:nvCxnSpPr>
          <p:spPr>
            <a:xfrm flipH="1">
              <a:off x="6948264" y="2168860"/>
              <a:ext cx="288032" cy="0"/>
            </a:xfrm>
            <a:prstGeom prst="straightConnector1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群組 108"/>
            <p:cNvGrpSpPr/>
            <p:nvPr/>
          </p:nvGrpSpPr>
          <p:grpSpPr>
            <a:xfrm>
              <a:off x="3635896" y="4173928"/>
              <a:ext cx="4824536" cy="335192"/>
              <a:chOff x="3635896" y="4173928"/>
              <a:chExt cx="4824536" cy="335192"/>
            </a:xfrm>
          </p:grpSpPr>
          <p:cxnSp>
            <p:nvCxnSpPr>
              <p:cNvPr id="55" name="直線單箭頭接點 54"/>
              <p:cNvCxnSpPr/>
              <p:nvPr/>
            </p:nvCxnSpPr>
            <p:spPr>
              <a:xfrm>
                <a:off x="3635896" y="4185084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單箭頭接點 56"/>
              <p:cNvCxnSpPr/>
              <p:nvPr/>
            </p:nvCxnSpPr>
            <p:spPr>
              <a:xfrm>
                <a:off x="4716016" y="4185084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單箭頭接點 57"/>
              <p:cNvCxnSpPr/>
              <p:nvPr/>
            </p:nvCxnSpPr>
            <p:spPr>
              <a:xfrm>
                <a:off x="5652120" y="4173928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單箭頭接點 58"/>
              <p:cNvCxnSpPr/>
              <p:nvPr/>
            </p:nvCxnSpPr>
            <p:spPr>
              <a:xfrm>
                <a:off x="6588224" y="4185084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單箭頭接點 59"/>
              <p:cNvCxnSpPr/>
              <p:nvPr/>
            </p:nvCxnSpPr>
            <p:spPr>
              <a:xfrm>
                <a:off x="7452320" y="4185084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單箭頭接點 60"/>
              <p:cNvCxnSpPr/>
              <p:nvPr/>
            </p:nvCxnSpPr>
            <p:spPr>
              <a:xfrm>
                <a:off x="8460432" y="4185084"/>
                <a:ext cx="0" cy="324036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群組 107"/>
            <p:cNvGrpSpPr/>
            <p:nvPr/>
          </p:nvGrpSpPr>
          <p:grpSpPr>
            <a:xfrm>
              <a:off x="3635896" y="2636912"/>
              <a:ext cx="4824536" cy="828092"/>
              <a:chOff x="3635896" y="2636912"/>
              <a:chExt cx="4824536" cy="720080"/>
            </a:xfrm>
          </p:grpSpPr>
          <p:cxnSp>
            <p:nvCxnSpPr>
              <p:cNvPr id="105" name="直線接點 104"/>
              <p:cNvCxnSpPr/>
              <p:nvPr/>
            </p:nvCxnSpPr>
            <p:spPr>
              <a:xfrm>
                <a:off x="3635896" y="2996952"/>
                <a:ext cx="482453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單箭頭接點 106"/>
              <p:cNvCxnSpPr/>
              <p:nvPr/>
            </p:nvCxnSpPr>
            <p:spPr>
              <a:xfrm>
                <a:off x="5796136" y="2636912"/>
                <a:ext cx="0" cy="360040"/>
              </a:xfrm>
              <a:prstGeom prst="straightConnector1">
                <a:avLst/>
              </a:prstGeom>
              <a:ln w="38100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線單箭頭接點 140"/>
              <p:cNvCxnSpPr/>
              <p:nvPr/>
            </p:nvCxnSpPr>
            <p:spPr>
              <a:xfrm>
                <a:off x="3635896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直線單箭頭接點 141"/>
              <p:cNvCxnSpPr/>
              <p:nvPr/>
            </p:nvCxnSpPr>
            <p:spPr>
              <a:xfrm>
                <a:off x="4716016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線單箭頭接點 142"/>
              <p:cNvCxnSpPr/>
              <p:nvPr/>
            </p:nvCxnSpPr>
            <p:spPr>
              <a:xfrm>
                <a:off x="5652120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直線單箭頭接點 143"/>
              <p:cNvCxnSpPr/>
              <p:nvPr/>
            </p:nvCxnSpPr>
            <p:spPr>
              <a:xfrm>
                <a:off x="6588224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直線單箭頭接點 144"/>
              <p:cNvCxnSpPr/>
              <p:nvPr/>
            </p:nvCxnSpPr>
            <p:spPr>
              <a:xfrm>
                <a:off x="7452320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單箭頭接點 145"/>
              <p:cNvCxnSpPr/>
              <p:nvPr/>
            </p:nvCxnSpPr>
            <p:spPr>
              <a:xfrm>
                <a:off x="8460432" y="2996952"/>
                <a:ext cx="0" cy="36004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文字方塊 110"/>
            <p:cNvSpPr txBox="1"/>
            <p:nvPr/>
          </p:nvSpPr>
          <p:spPr>
            <a:xfrm>
              <a:off x="2987824" y="6001543"/>
              <a:ext cx="590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註</a:t>
              </a:r>
              <a:r>
                <a:rPr lang="en-US" altLang="zh-TW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.</a:t>
              </a:r>
              <a:r>
                <a:rPr lang="zh-TW" altLang="en-US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合計</a:t>
              </a:r>
              <a:r>
                <a:rPr lang="en-US" altLang="zh-TW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31</a:t>
              </a:r>
              <a:r>
                <a:rPr lang="zh-TW" altLang="en-US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個單位辦理資料開放作業。</a:t>
              </a:r>
              <a:endParaRPr lang="zh-TW" altLang="en-US" sz="1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697092" y="44624"/>
            <a:ext cx="5827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資料開放作業運作架構圖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251520" y="5813484"/>
            <a:ext cx="2558677" cy="980728"/>
          </a:xfrm>
          <a:prstGeom prst="roundRect">
            <a:avLst/>
          </a:prstGeom>
          <a:solidFill>
            <a:srgbClr val="CCECF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修：任期一年，期滿得續聘一次，得隨召集人</a:t>
            </a:r>
            <a:r>
              <a:rPr lang="en-US" altLang="zh-TW" sz="16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資訊長</a:t>
            </a:r>
            <a:r>
              <a:rPr lang="en-US" altLang="zh-TW" sz="16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異動改聘之；人選由資訊長勾選後聘任。</a:t>
            </a:r>
            <a:endParaRPr lang="en-US" altLang="zh-TW" sz="1600" u="sng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569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273586" y="1700808"/>
            <a:ext cx="553998" cy="42484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 algn="ctr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國防部政府資料開放諮詢小組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483768" y="200834"/>
            <a:ext cx="4288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4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諮詢小組運作機制</a:t>
            </a:r>
            <a:endParaRPr lang="zh-TW" altLang="en-US" sz="40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980728"/>
            <a:ext cx="8411343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417602" y="1700808"/>
            <a:ext cx="553998" cy="42484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 algn="ctr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國防部政府資料開放諮詢小組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995936" y="2492896"/>
            <a:ext cx="4752528" cy="338554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每年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每年不低於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，視需要</a:t>
            </a:r>
            <a:r>
              <a:rPr lang="zh-TW" altLang="en-US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增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endParaRPr lang="zh-TW" altLang="en-US" sz="1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995936" y="5970766"/>
            <a:ext cx="4752528" cy="338554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諮詢小組會議次月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(7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月及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)15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日前</a:t>
            </a:r>
            <a:endParaRPr lang="zh-TW" altLang="en-US" sz="1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589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049C-9073-B043-B055-D814FBB00C2A}" type="datetime1">
              <a:rPr lang="zh-TW" altLang="en-US" smtClean="0"/>
              <a:pPr>
                <a:defRPr/>
              </a:pPr>
              <a:t>2017/7/18</a:t>
            </a:fld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755172"/>
              </p:ext>
            </p:extLst>
          </p:nvPr>
        </p:nvGraphicFramePr>
        <p:xfrm>
          <a:off x="323528" y="1268760"/>
          <a:ext cx="8352928" cy="5125967"/>
        </p:xfrm>
        <a:graphic>
          <a:graphicData uri="http://schemas.openxmlformats.org/drawingml/2006/table">
            <a:tbl>
              <a:tblPr firstRow="1" firstCol="1" bandRow="1"/>
              <a:tblGrid>
                <a:gridCol w="1656184"/>
                <a:gridCol w="6696744"/>
              </a:tblGrid>
              <a:tr h="9319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資料類別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說明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13979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甲類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開放資料，以開放格式提供，且以無償、不可撤回，並得再轉授權方式授權利用為原則。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979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乙類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有限度利用資料，以開放格式提供，包括但不限於以有償方式、保留撤回權或其他限制條件授權利用。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979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丙類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b="1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不開放資料，因法律規定不得開放，或因資料敏感或有其他特殊情形，經各機關首長核可。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177534" y="283295"/>
            <a:ext cx="46987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資料盤點分類說明</a:t>
            </a:r>
            <a:endParaRPr lang="zh-TW" altLang="en-US" sz="44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791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6049C-9073-B043-B055-D814FBB00C2A}" type="datetime1">
              <a:rPr lang="zh-TW" altLang="en-US" smtClean="0"/>
              <a:pPr>
                <a:defRPr/>
              </a:pPr>
              <a:t>2017/7/18</a:t>
            </a:fld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A2A9A-4F5D-47FB-B8F9-74074C9D35DF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330260658"/>
              </p:ext>
            </p:extLst>
          </p:nvPr>
        </p:nvGraphicFramePr>
        <p:xfrm>
          <a:off x="179512" y="1196752"/>
          <a:ext cx="828092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圓角矩形 5"/>
          <p:cNvSpPr/>
          <p:nvPr/>
        </p:nvSpPr>
        <p:spPr>
          <a:xfrm>
            <a:off x="683568" y="138336"/>
            <a:ext cx="7416824" cy="914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資料盤點步驟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040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23528" y="-4737"/>
            <a:ext cx="842493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zh-TW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績效目標</a:t>
            </a:r>
            <a:endParaRPr kumimoji="1" lang="en-US" altLang="zh-TW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391626"/>
              </p:ext>
            </p:extLst>
          </p:nvPr>
        </p:nvGraphicFramePr>
        <p:xfrm>
          <a:off x="179512" y="1001896"/>
          <a:ext cx="8568951" cy="5307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6714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說明</a:t>
                      </a:r>
                      <a:endParaRPr lang="zh-TW" altLang="en-US" sz="24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400" b="1" kern="1200" dirty="0" smtClean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現行規定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chemeClr val="lt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修正規定</a:t>
                      </a:r>
                      <a:endParaRPr lang="zh-TW" altLang="en-US" sz="24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</a:tr>
              <a:tr h="4635947">
                <a:tc>
                  <a:txBody>
                    <a:bodyPr/>
                    <a:lstStyle/>
                    <a:p>
                      <a:pPr algn="dist"/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依國發會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日發資字第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1061500126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號書函「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年推動政府資料開放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第</a:t>
                      </a:r>
                      <a:r>
                        <a:rPr lang="en-US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次工作小組會議紀錄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」決議事項：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取消各部會政府資料開放績效目標要求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，辦</a:t>
                      </a:r>
                      <a:endParaRPr lang="en-US" altLang="zh-TW" sz="2400" b="1" kern="1200" dirty="0" smtClean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l"/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理修正。</a:t>
                      </a:r>
                      <a:endParaRPr lang="zh-TW" altLang="en-US" sz="24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dist"/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/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依據國發會訂定各部會各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年度資料集累計開放項數指標，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國防部</a:t>
                      </a:r>
                      <a:r>
                        <a:rPr lang="en-US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105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年須開放累計至</a:t>
                      </a:r>
                      <a:r>
                        <a:rPr lang="en-US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350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個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資料集，後續將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逐年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滾動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增</a:t>
                      </a:r>
                      <a:endParaRPr lang="en-US" altLang="zh-TW" sz="2400" b="1" u="sng" kern="12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l"/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加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。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/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取消原訂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本部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106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年度政府資料開放資料集績效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目標應達</a:t>
                      </a:r>
                      <a:r>
                        <a:rPr lang="en-US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480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個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要求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，</a:t>
                      </a:r>
                      <a:r>
                        <a:rPr lang="zh-TW" altLang="zh-TW" sz="2400" b="1" u="sng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惟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各單位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已開放之資料項數以不減少為原則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請持續盤點及開放各式資料，</a:t>
                      </a:r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並著重於資料品質之提升精進資料之正確性及易用性，以利民</a:t>
                      </a:r>
                      <a:endParaRPr lang="en-US" altLang="zh-TW" sz="2400" b="1" u="sng" kern="12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l"/>
                      <a:r>
                        <a:rPr lang="zh-TW" altLang="zh-TW" sz="2400" b="1" u="sng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眾使用</a:t>
                      </a:r>
                      <a:r>
                        <a:rPr lang="zh-TW" altLang="zh-TW" sz="24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。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3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146898</TotalTime>
  <Words>2055</Words>
  <Application>Microsoft Office PowerPoint</Application>
  <PresentationFormat>如螢幕大小 (4:3)</PresentationFormat>
  <Paragraphs>439</Paragraphs>
  <Slides>28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29" baseType="lpstr">
      <vt:lpstr>Office 佈景主題</vt:lpstr>
      <vt:lpstr>PowerPoint 簡報</vt:lpstr>
      <vt:lpstr>PowerPoint 簡報</vt:lpstr>
      <vt:lpstr>主席致詞</vt:lpstr>
      <vt:lpstr>本部106年政府資料開放進階行動策略</vt:lpstr>
      <vt:lpstr>PowerPoint 簡報</vt:lpstr>
      <vt:lpstr>PowerPoint 簡報</vt:lpstr>
      <vt:lpstr>PowerPoint 簡報</vt:lpstr>
      <vt:lpstr>PowerPoint 簡報</vt:lpstr>
      <vt:lpstr>PowerPoint 簡報</vt:lpstr>
      <vt:lpstr>國防部政府資料開放資料集統計表</vt:lpstr>
      <vt:lpstr>106年1-6月份國防部政府資料開放 資料上稿統計</vt:lpstr>
      <vt:lpstr>PowerPoint 簡報</vt:lpstr>
      <vt:lpstr>PowerPoint 簡報</vt:lpstr>
      <vt:lpstr>106年第2季資料盤點情況</vt:lpstr>
      <vt:lpstr>本部目前資料開放情形</vt:lpstr>
      <vt:lpstr>PowerPoint 簡報</vt:lpstr>
      <vt:lpstr>PowerPoint 簡報</vt:lpstr>
      <vt:lpstr>PowerPoint 簡報</vt:lpstr>
      <vt:lpstr>政府資料開放平臺 民眾意見反映</vt:lpstr>
      <vt:lpstr>PowerPoint 簡報</vt:lpstr>
      <vt:lpstr>PowerPoint 簡報</vt:lpstr>
      <vt:lpstr>PowerPoint 簡報</vt:lpstr>
      <vt:lpstr>PowerPoint 簡報</vt:lpstr>
      <vt:lpstr>PowerPoint 簡報</vt:lpstr>
      <vt:lpstr>簡報完畢</vt:lpstr>
      <vt:lpstr>研討與建議</vt:lpstr>
      <vt:lpstr>主席結論</vt:lpstr>
      <vt:lpstr>散會</vt:lpstr>
    </vt:vector>
  </TitlesOfParts>
  <Manager>MND000380@staff.mil.tw</Manager>
  <Company>SDC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雲端服務規劃第二次研討會</dc:title>
  <dc:creator>MND001377@staff.mil.tw</dc:creator>
  <cp:keywords>雲端</cp:keywords>
  <cp:lastModifiedBy>楊誌瑋</cp:lastModifiedBy>
  <cp:revision>1280</cp:revision>
  <cp:lastPrinted>2017-06-12T02:20:15Z</cp:lastPrinted>
  <dcterms:created xsi:type="dcterms:W3CDTF">2010-05-25T05:32:47Z</dcterms:created>
  <dcterms:modified xsi:type="dcterms:W3CDTF">2017-07-18T07:17:06Z</dcterms:modified>
</cp:coreProperties>
</file>