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4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154-5396-45D1-9EB0-7DCD238FDDB5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BBAC-EA5D-4F74-B437-790BB91FA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94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154-5396-45D1-9EB0-7DCD238FDDB5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BBAC-EA5D-4F74-B437-790BB91FA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20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154-5396-45D1-9EB0-7DCD238FDDB5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BBAC-EA5D-4F74-B437-790BB91FA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13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154-5396-45D1-9EB0-7DCD238FDDB5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BBAC-EA5D-4F74-B437-790BB91FA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73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154-5396-45D1-9EB0-7DCD238FDDB5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BBAC-EA5D-4F74-B437-790BB91FA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68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154-5396-45D1-9EB0-7DCD238FDDB5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BBAC-EA5D-4F74-B437-790BB91FA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53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154-5396-45D1-9EB0-7DCD238FDDB5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BBAC-EA5D-4F74-B437-790BB91FA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58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154-5396-45D1-9EB0-7DCD238FDDB5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BBAC-EA5D-4F74-B437-790BB91FA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93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154-5396-45D1-9EB0-7DCD238FDDB5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BBAC-EA5D-4F74-B437-790BB91FA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55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154-5396-45D1-9EB0-7DCD238FDDB5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BBAC-EA5D-4F74-B437-790BB91FA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46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154-5396-45D1-9EB0-7DCD238FDDB5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BBAC-EA5D-4F74-B437-790BB91FA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87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6154-5396-45D1-9EB0-7DCD238FDDB5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BBAC-EA5D-4F74-B437-790BB91FA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1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98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12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67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45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950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30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75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70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69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71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47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30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030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如螢幕大小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林華宇</dc:creator>
  <cp:lastModifiedBy>朱功隆</cp:lastModifiedBy>
  <cp:revision>1</cp:revision>
  <dcterms:created xsi:type="dcterms:W3CDTF">2017-03-23T06:43:11Z</dcterms:created>
  <dcterms:modified xsi:type="dcterms:W3CDTF">2017-03-27T01:50:32Z</dcterms:modified>
</cp:coreProperties>
</file>