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4" r:id="rId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howGuides="1">
      <p:cViewPr>
        <p:scale>
          <a:sx n="125" d="100"/>
          <a:sy n="125" d="100"/>
        </p:scale>
        <p:origin x="-140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3505200" y="6553200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00"/>
                </a:solidFill>
                <a:latin typeface="+mj-lt"/>
                <a:ea typeface="標楷體" pitchFamily="65" charset="-120"/>
              </a:defRPr>
            </a:lvl1pPr>
          </a:lstStyle>
          <a:p>
            <a:r>
              <a:rPr lang="zh-TW" altLang="en-US" smtClean="0"/>
              <a:t>第</a:t>
            </a:r>
            <a:fld id="{8F0AB9F2-00D9-4E96-A123-C5028D622EA8}" type="slidenum">
              <a:rPr lang="en-US" altLang="zh-TW" smtClean="0"/>
              <a:pPr/>
              <a:t>‹#›</a:t>
            </a:fld>
            <a:r>
              <a:rPr lang="zh-TW" altLang="en-US" smtClean="0"/>
              <a:t>頁，共</a:t>
            </a:r>
            <a:fld id="{8F0AB9F2-00D9-4E96-A123-C5028D622EA8}" type="slidenum">
              <a:rPr lang="en-US" altLang="zh-TW" smtClean="0"/>
              <a:pPr/>
              <a:t>‹#›</a:t>
            </a:fld>
            <a:r>
              <a:rPr lang="zh-TW" altLang="en-US" smtClean="0"/>
              <a:t>頁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16978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3505200" y="6578601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00"/>
                </a:solidFill>
                <a:latin typeface="+mj-lt"/>
                <a:ea typeface="標楷體" pitchFamily="65" charset="-120"/>
              </a:defRPr>
            </a:lvl1pPr>
          </a:lstStyle>
          <a:p>
            <a:r>
              <a:rPr lang="zh-TW" altLang="en-US" smtClean="0"/>
              <a:t>第</a:t>
            </a:r>
            <a:fld id="{8F0AB9F2-00D9-4E96-A123-C5028D622EA8}" type="slidenum">
              <a:rPr lang="en-US" altLang="zh-TW" smtClean="0"/>
              <a:pPr/>
              <a:t>‹#›</a:t>
            </a:fld>
            <a:r>
              <a:rPr lang="zh-TW" altLang="en-US" smtClean="0"/>
              <a:t>頁，共</a:t>
            </a:r>
            <a:fld id="{8F0AB9F2-00D9-4E96-A123-C5028D622EA8}" type="slidenum">
              <a:rPr lang="en-US" altLang="zh-TW" smtClean="0"/>
              <a:pPr/>
              <a:t>‹#›</a:t>
            </a:fld>
            <a:r>
              <a:rPr lang="zh-TW" altLang="en-US" smtClean="0"/>
              <a:t>頁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440993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B1C58-98FB-4869-8EA0-3320FB82C1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020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CC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3505200" y="6553200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00"/>
                </a:solidFill>
                <a:latin typeface="+mj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mtClean="0"/>
              <a:t>第</a:t>
            </a:r>
            <a:fld id="{8F0AB9F2-00D9-4E96-A123-C5028D622EA8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zh-TW" altLang="en-US" smtClean="0"/>
              <a:t>頁，共</a:t>
            </a:r>
            <a:fld id="{8F0AB9F2-00D9-4E96-A123-C5028D622EA8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zh-TW" altLang="en-US" smtClean="0"/>
              <a:t>頁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313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48006"/>
              </p:ext>
            </p:extLst>
          </p:nvPr>
        </p:nvGraphicFramePr>
        <p:xfrm>
          <a:off x="228600" y="274320"/>
          <a:ext cx="8610600" cy="615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418376">
                <a:tc gridSpan="2"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國防展演</a:t>
                      </a: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1584">
                <a:tc>
                  <a:txBody>
                    <a:bodyPr/>
                    <a:lstStyle/>
                    <a:p>
                      <a:pPr algn="ctr"/>
                      <a:endParaRPr lang="en-US" altLang="zh-TW" sz="1800" dirty="0" smtClean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800" dirty="0" smtClean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8920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" name="圖片 11" descr="C:\Users\S122679514\Desktop\照片\國防展演\__YS9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3" y="3721806"/>
            <a:ext cx="4225989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 descr="C:\Users\S122679514\Desktop\照片\國防展演\__YS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3" y="894396"/>
            <a:ext cx="4225989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 descr="C:\Users\S122679514\Desktop\照片\國防展演\__YS99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4" y="894396"/>
            <a:ext cx="4182909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12" descr="C:\Users\S122679514\Desktop\照片\國防展演\__YS01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721806"/>
            <a:ext cx="4209895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37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332272"/>
              </p:ext>
            </p:extLst>
          </p:nvPr>
        </p:nvGraphicFramePr>
        <p:xfrm>
          <a:off x="228600" y="274320"/>
          <a:ext cx="8610600" cy="615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418376">
                <a:tc gridSpan="2"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營區開放</a:t>
                      </a: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1584">
                <a:tc>
                  <a:txBody>
                    <a:bodyPr/>
                    <a:lstStyle/>
                    <a:p>
                      <a:pPr algn="ctr"/>
                      <a:endParaRPr lang="en-US" altLang="zh-TW" sz="1800" dirty="0" smtClean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800" dirty="0" smtClean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8920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3" descr="D:\鍾家豪\06營區開放\05紀實\P10408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19470" r="18862" b="13157"/>
          <a:stretch/>
        </p:blipFill>
        <p:spPr bwMode="auto">
          <a:xfrm>
            <a:off x="4574173" y="917124"/>
            <a:ext cx="4215871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鍾家豪\06營區開放\05紀實\IMG_68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15666" r="17939" b="11149"/>
          <a:stretch/>
        </p:blipFill>
        <p:spPr bwMode="auto">
          <a:xfrm>
            <a:off x="287706" y="3680440"/>
            <a:ext cx="4212286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鍾家豪\06營區開放\05紀實\IMG_69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t="2799" r="4352" b="16715"/>
          <a:stretch/>
        </p:blipFill>
        <p:spPr bwMode="auto">
          <a:xfrm>
            <a:off x="4574172" y="3680440"/>
            <a:ext cx="4215871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鍾家豪\06營區開放\05紀實\IMG_6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6" y="908720"/>
            <a:ext cx="4212286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0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19639"/>
              </p:ext>
            </p:extLst>
          </p:nvPr>
        </p:nvGraphicFramePr>
        <p:xfrm>
          <a:off x="228600" y="274320"/>
          <a:ext cx="8610600" cy="615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418376">
                <a:tc gridSpan="2"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救災紀實</a:t>
                      </a: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1584">
                <a:tc>
                  <a:txBody>
                    <a:bodyPr/>
                    <a:lstStyle/>
                    <a:p>
                      <a:pPr algn="ctr"/>
                      <a:endParaRPr lang="en-US" altLang="zh-TW" sz="1800" dirty="0" smtClean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800" dirty="0" smtClean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8920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圖片 6" descr="C:\Users\S122679514\Desktop\照片\救災照片\1050831尼柏特颱風\IMG_27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/>
          <a:stretch/>
        </p:blipFill>
        <p:spPr bwMode="auto">
          <a:xfrm>
            <a:off x="274320" y="946056"/>
            <a:ext cx="4236720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 descr="C:\Users\S122679514\Desktop\照片\救災照片\1040918蘇迪勒颱風\20150808-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678911"/>
            <a:ext cx="4214899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S122679514\Desktop\照片\救災照片\1050831尼柏特颱風\IMG_27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4" y="3678911"/>
            <a:ext cx="4214496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7" descr="C:\Users\S122679514\Desktop\照片\救災照片\1050831尼柏特颱風\IMG_49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97" y="946448"/>
            <a:ext cx="4214123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420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</Words>
  <Application>Microsoft Office PowerPoint</Application>
  <PresentationFormat>如螢幕大小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1_預設簡報設計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鍾家豪</dc:creator>
  <cp:lastModifiedBy>朱鋕德</cp:lastModifiedBy>
  <cp:revision>8</cp:revision>
  <cp:lastPrinted>2016-10-27T01:03:36Z</cp:lastPrinted>
  <dcterms:created xsi:type="dcterms:W3CDTF">2016-05-17T01:34:03Z</dcterms:created>
  <dcterms:modified xsi:type="dcterms:W3CDTF">2016-10-27T01:03:38Z</dcterms:modified>
</cp:coreProperties>
</file>